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69" r:id="rId2"/>
    <p:sldId id="258" r:id="rId3"/>
    <p:sldId id="257" r:id="rId4"/>
    <p:sldId id="264" r:id="rId5"/>
    <p:sldId id="284" r:id="rId6"/>
    <p:sldId id="281" r:id="rId7"/>
    <p:sldId id="265" r:id="rId8"/>
    <p:sldId id="286" r:id="rId9"/>
    <p:sldId id="287" r:id="rId10"/>
    <p:sldId id="289" r:id="rId11"/>
    <p:sldId id="267" r:id="rId12"/>
    <p:sldId id="266" r:id="rId13"/>
    <p:sldId id="283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80E2D8C-AC3B-4A98-87F1-5F5B4183FE4F}">
          <p14:sldIdLst>
            <p14:sldId id="269"/>
          </p14:sldIdLst>
        </p14:section>
        <p14:section name="Intro" id="{720DB94F-D37B-4F06-817C-A2DBDD3BB154}">
          <p14:sldIdLst>
            <p14:sldId id="258"/>
          </p14:sldIdLst>
        </p14:section>
        <p14:section name="Predictive Methods" id="{27D68530-C656-470D-8D95-DD03F4BA6B09}">
          <p14:sldIdLst>
            <p14:sldId id="257"/>
          </p14:sldIdLst>
        </p14:section>
        <p14:section name="Results &amp; Issues" id="{01882859-1B1B-40C2-8A8B-0FF7550EB0DF}">
          <p14:sldIdLst>
            <p14:sldId id="264"/>
            <p14:sldId id="284"/>
          </p14:sldIdLst>
        </p14:section>
        <p14:section name="Improvements Proposal" id="{70E91711-C2EB-43B8-BF97-2553A3B87699}">
          <p14:sldIdLst>
            <p14:sldId id="281"/>
          </p14:sldIdLst>
        </p14:section>
        <p14:section name="Enhanced Results" id="{DA83C610-A15B-4D6F-986E-5FFC12534607}">
          <p14:sldIdLst>
            <p14:sldId id="265"/>
            <p14:sldId id="286"/>
            <p14:sldId id="287"/>
            <p14:sldId id="289"/>
          </p14:sldIdLst>
        </p14:section>
        <p14:section name="Future Steps" id="{2D36AD83-DD3A-4BC2-9139-0FF0AB1E7944}">
          <p14:sldIdLst>
            <p14:sldId id="267"/>
            <p14:sldId id="266"/>
            <p14:sldId id="28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F724CE-CFE5-653E-FF66-8D1C0C4F1A65}" v="10" dt="2025-11-01T16:29:42.182"/>
    <p1510:client id="{20626809-84E5-45E6-9279-A96E63F0E38B}" v="2" dt="2025-11-01T23:18:13.807"/>
    <p1510:client id="{77810A33-30C8-4099-A52B-A079EDD3B650}" v="1367" dt="2025-11-01T22:57:42.436"/>
  </p1510:revLst>
</p1510:revInfo>
</file>

<file path=ppt/tableStyles.xml><?xml version="1.0" encoding="utf-8"?>
<a:tblStyleLst xmlns:a="http://schemas.openxmlformats.org/drawingml/2006/main" def="{5C22544A-7EE6-4342-B048-85BDC9FD1C3A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1594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lly Shircliff" userId="7cbd378513729040" providerId="LiveId" clId="{3CC2F1AE-0C02-4463-AC21-71161FFBACA6}"/>
    <pc:docChg chg="undo custSel addSld delSld modSld sldOrd addSection modSection">
      <pc:chgData name="Molly Shircliff" userId="7cbd378513729040" providerId="LiveId" clId="{3CC2F1AE-0C02-4463-AC21-71161FFBACA6}" dt="2025-11-01T23:18:13.793" v="4841" actId="20577"/>
      <pc:docMkLst>
        <pc:docMk/>
      </pc:docMkLst>
      <pc:sldChg chg="addSp delSp modSp mod ord">
        <pc:chgData name="Molly Shircliff" userId="7cbd378513729040" providerId="LiveId" clId="{3CC2F1AE-0C02-4463-AC21-71161FFBACA6}" dt="2025-11-01T16:32:18.609" v="4521" actId="20577"/>
        <pc:sldMkLst>
          <pc:docMk/>
          <pc:sldMk cId="0" sldId="257"/>
        </pc:sldMkLst>
        <pc:spChg chg="mod">
          <ac:chgData name="Molly Shircliff" userId="7cbd378513729040" providerId="LiveId" clId="{3CC2F1AE-0C02-4463-AC21-71161FFBACA6}" dt="2025-10-31T16:27:23.091" v="186" actId="20577"/>
          <ac:spMkLst>
            <pc:docMk/>
            <pc:sldMk cId="0" sldId="257"/>
            <ac:spMk id="2" creationId="{00000000-0000-0000-0000-000000000000}"/>
          </ac:spMkLst>
        </pc:spChg>
        <pc:spChg chg="mod">
          <ac:chgData name="Molly Shircliff" userId="7cbd378513729040" providerId="LiveId" clId="{3CC2F1AE-0C02-4463-AC21-71161FFBACA6}" dt="2025-11-01T16:32:18.609" v="4521" actId="20577"/>
          <ac:spMkLst>
            <pc:docMk/>
            <pc:sldMk cId="0" sldId="257"/>
            <ac:spMk id="3" creationId="{00000000-0000-0000-0000-000000000000}"/>
          </ac:spMkLst>
        </pc:spChg>
        <pc:picChg chg="del">
          <ac:chgData name="Molly Shircliff" userId="7cbd378513729040" providerId="LiveId" clId="{3CC2F1AE-0C02-4463-AC21-71161FFBACA6}" dt="2025-10-31T16:27:52.018" v="302" actId="478"/>
          <ac:picMkLst>
            <pc:docMk/>
            <pc:sldMk cId="0" sldId="257"/>
            <ac:picMk id="5" creationId="{FACB7532-B286-C018-8E7D-CC936B64C550}"/>
          </ac:picMkLst>
        </pc:picChg>
        <pc:picChg chg="add mod">
          <ac:chgData name="Molly Shircliff" userId="7cbd378513729040" providerId="LiveId" clId="{3CC2F1AE-0C02-4463-AC21-71161FFBACA6}" dt="2025-10-31T22:02:31.255" v="4095" actId="1076"/>
          <ac:picMkLst>
            <pc:docMk/>
            <pc:sldMk cId="0" sldId="257"/>
            <ac:picMk id="6" creationId="{80329CD6-2CC2-89D6-C255-D01677AFA602}"/>
          </ac:picMkLst>
        </pc:picChg>
      </pc:sldChg>
      <pc:sldChg chg="addSp delSp modSp mod ord">
        <pc:chgData name="Molly Shircliff" userId="7cbd378513729040" providerId="LiveId" clId="{3CC2F1AE-0C02-4463-AC21-71161FFBACA6}" dt="2025-10-31T22:02:16.056" v="4090" actId="21"/>
        <pc:sldMkLst>
          <pc:docMk/>
          <pc:sldMk cId="0" sldId="258"/>
        </pc:sldMkLst>
        <pc:spChg chg="mod">
          <ac:chgData name="Molly Shircliff" userId="7cbd378513729040" providerId="LiveId" clId="{3CC2F1AE-0C02-4463-AC21-71161FFBACA6}" dt="2025-10-31T16:26:06.322" v="60" actId="20577"/>
          <ac:spMkLst>
            <pc:docMk/>
            <pc:sldMk cId="0" sldId="258"/>
            <ac:spMk id="2" creationId="{00000000-0000-0000-0000-000000000000}"/>
          </ac:spMkLst>
        </pc:spChg>
        <pc:spChg chg="mod">
          <ac:chgData name="Molly Shircliff" userId="7cbd378513729040" providerId="LiveId" clId="{3CC2F1AE-0C02-4463-AC21-71161FFBACA6}" dt="2025-10-31T16:26:55.489" v="166" actId="14100"/>
          <ac:spMkLst>
            <pc:docMk/>
            <pc:sldMk cId="0" sldId="258"/>
            <ac:spMk id="3" creationId="{00000000-0000-0000-0000-000000000000}"/>
          </ac:spMkLst>
        </pc:spChg>
        <pc:picChg chg="add del mod modCrop">
          <ac:chgData name="Molly Shircliff" userId="7cbd378513729040" providerId="LiveId" clId="{3CC2F1AE-0C02-4463-AC21-71161FFBACA6}" dt="2025-10-31T22:02:16.056" v="4090" actId="21"/>
          <ac:picMkLst>
            <pc:docMk/>
            <pc:sldMk cId="0" sldId="258"/>
            <ac:picMk id="6" creationId="{80329CD6-2CC2-89D6-C255-D01677AFA602}"/>
          </ac:picMkLst>
        </pc:picChg>
      </pc:sldChg>
      <pc:sldChg chg="del">
        <pc:chgData name="Molly Shircliff" userId="7cbd378513729040" providerId="LiveId" clId="{3CC2F1AE-0C02-4463-AC21-71161FFBACA6}" dt="2025-11-01T00:24:25.066" v="4337" actId="47"/>
        <pc:sldMkLst>
          <pc:docMk/>
          <pc:sldMk cId="0" sldId="262"/>
        </pc:sldMkLst>
      </pc:sldChg>
      <pc:sldChg chg="addSp delSp modSp mod ord">
        <pc:chgData name="Molly Shircliff" userId="7cbd378513729040" providerId="LiveId" clId="{3CC2F1AE-0C02-4463-AC21-71161FFBACA6}" dt="2025-11-01T16:49:31.200" v="4822" actId="20577"/>
        <pc:sldMkLst>
          <pc:docMk/>
          <pc:sldMk cId="0" sldId="264"/>
        </pc:sldMkLst>
        <pc:spChg chg="mod">
          <ac:chgData name="Molly Shircliff" userId="7cbd378513729040" providerId="LiveId" clId="{3CC2F1AE-0C02-4463-AC21-71161FFBACA6}" dt="2025-10-31T16:29:34.448" v="405" actId="20577"/>
          <ac:spMkLst>
            <pc:docMk/>
            <pc:sldMk cId="0" sldId="264"/>
            <ac:spMk id="3" creationId="{00000000-0000-0000-0000-000000000000}"/>
          </ac:spMkLst>
        </pc:spChg>
        <pc:spChg chg="mod">
          <ac:chgData name="Molly Shircliff" userId="7cbd378513729040" providerId="LiveId" clId="{3CC2F1AE-0C02-4463-AC21-71161FFBACA6}" dt="2025-11-01T16:48:30.764" v="4787" actId="1076"/>
          <ac:spMkLst>
            <pc:docMk/>
            <pc:sldMk cId="0" sldId="264"/>
            <ac:spMk id="4" creationId="{A48C0337-A6C0-37B9-0E6C-6B1CD234347C}"/>
          </ac:spMkLst>
        </pc:spChg>
        <pc:spChg chg="add mod">
          <ac:chgData name="Molly Shircliff" userId="7cbd378513729040" providerId="LiveId" clId="{3CC2F1AE-0C02-4463-AC21-71161FFBACA6}" dt="2025-11-01T16:49:31.200" v="4822" actId="20577"/>
          <ac:spMkLst>
            <pc:docMk/>
            <pc:sldMk cId="0" sldId="264"/>
            <ac:spMk id="8" creationId="{C77856CA-16B2-599F-6638-7B50A7CD4DA9}"/>
          </ac:spMkLst>
        </pc:spChg>
        <pc:graphicFrameChg chg="add mod modGraphic">
          <ac:chgData name="Molly Shircliff" userId="7cbd378513729040" providerId="LiveId" clId="{3CC2F1AE-0C02-4463-AC21-71161FFBACA6}" dt="2025-11-01T16:49:02.641" v="4793" actId="1076"/>
          <ac:graphicFrameMkLst>
            <pc:docMk/>
            <pc:sldMk cId="0" sldId="264"/>
            <ac:graphicFrameMk id="5" creationId="{CDD394F6-1B6F-C38E-5122-32AA6B5F340D}"/>
          </ac:graphicFrameMkLst>
        </pc:graphicFrameChg>
        <pc:picChg chg="del">
          <ac:chgData name="Molly Shircliff" userId="7cbd378513729040" providerId="LiveId" clId="{3CC2F1AE-0C02-4463-AC21-71161FFBACA6}" dt="2025-10-31T16:28:53.318" v="346" actId="478"/>
          <ac:picMkLst>
            <pc:docMk/>
            <pc:sldMk cId="0" sldId="264"/>
            <ac:picMk id="4" creationId="{00000000-0000-0000-0000-000000000000}"/>
          </ac:picMkLst>
        </pc:picChg>
        <pc:picChg chg="add mod">
          <ac:chgData name="Molly Shircliff" userId="7cbd378513729040" providerId="LiveId" clId="{3CC2F1AE-0C02-4463-AC21-71161FFBACA6}" dt="2025-11-01T16:48:30.764" v="4787" actId="1076"/>
          <ac:picMkLst>
            <pc:docMk/>
            <pc:sldMk cId="0" sldId="264"/>
            <ac:picMk id="6" creationId="{B07927FE-4FB8-8717-FD0F-15810804AA34}"/>
          </ac:picMkLst>
        </pc:picChg>
        <pc:picChg chg="add mod">
          <ac:chgData name="Molly Shircliff" userId="7cbd378513729040" providerId="LiveId" clId="{3CC2F1AE-0C02-4463-AC21-71161FFBACA6}" dt="2025-11-01T16:48:50.783" v="4790" actId="1076"/>
          <ac:picMkLst>
            <pc:docMk/>
            <pc:sldMk cId="0" sldId="264"/>
            <ac:picMk id="7" creationId="{DD1F3C15-FFE1-AEA8-53BA-3B1021FFB799}"/>
          </ac:picMkLst>
        </pc:picChg>
        <pc:picChg chg="add mod">
          <ac:chgData name="Molly Shircliff" userId="7cbd378513729040" providerId="LiveId" clId="{3CC2F1AE-0C02-4463-AC21-71161FFBACA6}" dt="2025-11-01T16:48:50.783" v="4790" actId="1076"/>
          <ac:picMkLst>
            <pc:docMk/>
            <pc:sldMk cId="0" sldId="264"/>
            <ac:picMk id="9" creationId="{3265D2B9-7224-A82F-569C-5C2ADA83C6AF}"/>
          </ac:picMkLst>
        </pc:picChg>
        <pc:picChg chg="add mod">
          <ac:chgData name="Molly Shircliff" userId="7cbd378513729040" providerId="LiveId" clId="{3CC2F1AE-0C02-4463-AC21-71161FFBACA6}" dt="2025-11-01T16:48:50.783" v="4790" actId="1076"/>
          <ac:picMkLst>
            <pc:docMk/>
            <pc:sldMk cId="0" sldId="264"/>
            <ac:picMk id="11" creationId="{93A1ADE7-462D-21D6-EEE7-81F286C3C0B0}"/>
          </ac:picMkLst>
        </pc:picChg>
      </pc:sldChg>
      <pc:sldChg chg="addSp delSp modSp mod ord modClrScheme delDesignElem chgLayout">
        <pc:chgData name="Molly Shircliff" userId="7cbd378513729040" providerId="LiveId" clId="{3CC2F1AE-0C02-4463-AC21-71161FFBACA6}" dt="2025-10-31T22:06:17.273" v="4107" actId="207"/>
        <pc:sldMkLst>
          <pc:docMk/>
          <pc:sldMk cId="0" sldId="265"/>
        </pc:sldMkLst>
        <pc:spChg chg="add mod">
          <ac:chgData name="Molly Shircliff" userId="7cbd378513729040" providerId="LiveId" clId="{3CC2F1AE-0C02-4463-AC21-71161FFBACA6}" dt="2025-10-31T22:06:17.273" v="4107" actId="207"/>
          <ac:spMkLst>
            <pc:docMk/>
            <pc:sldMk cId="0" sldId="265"/>
            <ac:spMk id="3" creationId="{80CBF2C7-E69A-7178-C57B-1718FAABD784}"/>
          </ac:spMkLst>
        </pc:spChg>
        <pc:spChg chg="mod">
          <ac:chgData name="Molly Shircliff" userId="7cbd378513729040" providerId="LiveId" clId="{3CC2F1AE-0C02-4463-AC21-71161FFBACA6}" dt="2025-10-31T16:43:07.541" v="1314" actId="20577"/>
          <ac:spMkLst>
            <pc:docMk/>
            <pc:sldMk cId="0" sldId="265"/>
            <ac:spMk id="5" creationId="{A7E4DAAE-1BAD-ABFC-D716-BF87B88DC41A}"/>
          </ac:spMkLst>
        </pc:spChg>
        <pc:spChg chg="add del">
          <ac:chgData name="Molly Shircliff" userId="7cbd378513729040" providerId="LiveId" clId="{3CC2F1AE-0C02-4463-AC21-71161FFBACA6}" dt="2025-10-31T16:52:27.294" v="1847" actId="22"/>
          <ac:spMkLst>
            <pc:docMk/>
            <pc:sldMk cId="0" sldId="265"/>
            <ac:spMk id="6" creationId="{5AE82315-07A7-C0BF-9EA4-1BC718DCB33E}"/>
          </ac:spMkLst>
        </pc:spChg>
        <pc:spChg chg="del">
          <ac:chgData name="Molly Shircliff" userId="7cbd378513729040" providerId="LiveId" clId="{3CC2F1AE-0C02-4463-AC21-71161FFBACA6}" dt="2025-10-31T16:43:10.707" v="1316" actId="478"/>
          <ac:spMkLst>
            <pc:docMk/>
            <pc:sldMk cId="0" sldId="265"/>
            <ac:spMk id="8" creationId="{07AD956E-5260-9AA7-F6A0-09C740EF835F}"/>
          </ac:spMkLst>
        </pc:spChg>
        <pc:spChg chg="add del mod ord">
          <ac:chgData name="Molly Shircliff" userId="7cbd378513729040" providerId="LiveId" clId="{3CC2F1AE-0C02-4463-AC21-71161FFBACA6}" dt="2025-10-31T16:52:46.240" v="1852" actId="700"/>
          <ac:spMkLst>
            <pc:docMk/>
            <pc:sldMk cId="0" sldId="265"/>
            <ac:spMk id="9" creationId="{C4F3D31A-26FA-510D-2A5F-813657B7D9EB}"/>
          </ac:spMkLst>
        </pc:spChg>
        <pc:spChg chg="add del mod ord">
          <ac:chgData name="Molly Shircliff" userId="7cbd378513729040" providerId="LiveId" clId="{3CC2F1AE-0C02-4463-AC21-71161FFBACA6}" dt="2025-10-31T16:52:46.240" v="1852" actId="700"/>
          <ac:spMkLst>
            <pc:docMk/>
            <pc:sldMk cId="0" sldId="265"/>
            <ac:spMk id="10" creationId="{5C03B40C-3DA0-D328-F731-3A2DF3EC992D}"/>
          </ac:spMkLst>
        </pc:spChg>
        <pc:spChg chg="add del">
          <ac:chgData name="Molly Shircliff" userId="7cbd378513729040" providerId="LiveId" clId="{3CC2F1AE-0C02-4463-AC21-71161FFBACA6}" dt="2025-10-31T16:52:46.240" v="1852" actId="700"/>
          <ac:spMkLst>
            <pc:docMk/>
            <pc:sldMk cId="0" sldId="265"/>
            <ac:spMk id="12" creationId="{017517EF-BD4D-4055-BDB4-A322C53568AD}"/>
          </ac:spMkLst>
        </pc:spChg>
        <pc:spChg chg="add del">
          <ac:chgData name="Molly Shircliff" userId="7cbd378513729040" providerId="LiveId" clId="{3CC2F1AE-0C02-4463-AC21-71161FFBACA6}" dt="2025-10-31T16:52:46.240" v="1852" actId="700"/>
          <ac:spMkLst>
            <pc:docMk/>
            <pc:sldMk cId="0" sldId="265"/>
            <ac:spMk id="14" creationId="{0ADDB668-2CA4-4D2B-9C34-3487CA330BA8}"/>
          </ac:spMkLst>
        </pc:spChg>
        <pc:spChg chg="add del">
          <ac:chgData name="Molly Shircliff" userId="7cbd378513729040" providerId="LiveId" clId="{3CC2F1AE-0C02-4463-AC21-71161FFBACA6}" dt="2025-10-31T16:52:46.240" v="1852" actId="700"/>
          <ac:spMkLst>
            <pc:docMk/>
            <pc:sldMk cId="0" sldId="265"/>
            <ac:spMk id="16" creationId="{2568BC19-F052-4108-93E1-6A3D1DEC072F}"/>
          </ac:spMkLst>
        </pc:spChg>
        <pc:spChg chg="add del">
          <ac:chgData name="Molly Shircliff" userId="7cbd378513729040" providerId="LiveId" clId="{3CC2F1AE-0C02-4463-AC21-71161FFBACA6}" dt="2025-10-31T16:52:46.240" v="1852" actId="700"/>
          <ac:spMkLst>
            <pc:docMk/>
            <pc:sldMk cId="0" sldId="265"/>
            <ac:spMk id="18" creationId="{D5FD337D-4D6B-4C8B-B6F5-121097E09881}"/>
          </ac:spMkLst>
        </pc:spChg>
        <pc:graphicFrameChg chg="add mod modGraphic">
          <ac:chgData name="Molly Shircliff" userId="7cbd378513729040" providerId="LiveId" clId="{3CC2F1AE-0C02-4463-AC21-71161FFBACA6}" dt="2025-10-31T16:45:25.225" v="1454" actId="14734"/>
          <ac:graphicFrameMkLst>
            <pc:docMk/>
            <pc:sldMk cId="0" sldId="265"/>
            <ac:graphicFrameMk id="2" creationId="{EEF289FB-90DD-5973-0267-4B39F12C19B9}"/>
          </ac:graphicFrameMkLst>
        </pc:graphicFrameChg>
        <pc:picChg chg="add mod">
          <ac:chgData name="Molly Shircliff" userId="7cbd378513729040" providerId="LiveId" clId="{3CC2F1AE-0C02-4463-AC21-71161FFBACA6}" dt="2025-10-31T22:02:40.328" v="4099"/>
          <ac:picMkLst>
            <pc:docMk/>
            <pc:sldMk cId="0" sldId="265"/>
            <ac:picMk id="6" creationId="{2F94C62B-453C-D33C-CE94-C6243B490BB2}"/>
          </ac:picMkLst>
        </pc:picChg>
        <pc:picChg chg="del">
          <ac:chgData name="Molly Shircliff" userId="7cbd378513729040" providerId="LiveId" clId="{3CC2F1AE-0C02-4463-AC21-71161FFBACA6}" dt="2025-10-31T16:43:09.237" v="1315" actId="478"/>
          <ac:picMkLst>
            <pc:docMk/>
            <pc:sldMk cId="0" sldId="265"/>
            <ac:picMk id="7" creationId="{E231E3B3-C5FE-DC03-4C94-77115812EA30}"/>
          </ac:picMkLst>
        </pc:picChg>
      </pc:sldChg>
      <pc:sldChg chg="addSp modSp mod ord">
        <pc:chgData name="Molly Shircliff" userId="7cbd378513729040" providerId="LiveId" clId="{3CC2F1AE-0C02-4463-AC21-71161FFBACA6}" dt="2025-10-31T22:02:46.433" v="4103"/>
        <pc:sldMkLst>
          <pc:docMk/>
          <pc:sldMk cId="0" sldId="266"/>
        </pc:sldMkLst>
        <pc:graphicFrameChg chg="add mod modGraphic">
          <ac:chgData name="Molly Shircliff" userId="7cbd378513729040" providerId="LiveId" clId="{3CC2F1AE-0C02-4463-AC21-71161FFBACA6}" dt="2025-10-31T21:42:19.012" v="3529"/>
          <ac:graphicFrameMkLst>
            <pc:docMk/>
            <pc:sldMk cId="0" sldId="266"/>
            <ac:graphicFrameMk id="5" creationId="{D1A59636-B607-773C-CF75-3DD777C4FD7E}"/>
          </ac:graphicFrameMkLst>
        </pc:graphicFrameChg>
        <pc:picChg chg="add mod">
          <ac:chgData name="Molly Shircliff" userId="7cbd378513729040" providerId="LiveId" clId="{3CC2F1AE-0C02-4463-AC21-71161FFBACA6}" dt="2025-10-31T22:02:46.433" v="4103"/>
          <ac:picMkLst>
            <pc:docMk/>
            <pc:sldMk cId="0" sldId="266"/>
            <ac:picMk id="4" creationId="{6470B400-E062-F3F2-93A5-450F752BBAD5}"/>
          </ac:picMkLst>
        </pc:picChg>
      </pc:sldChg>
      <pc:sldChg chg="addSp modSp mod ord">
        <pc:chgData name="Molly Shircliff" userId="7cbd378513729040" providerId="LiveId" clId="{3CC2F1AE-0C02-4463-AC21-71161FFBACA6}" dt="2025-10-31T22:02:44.837" v="4102"/>
        <pc:sldMkLst>
          <pc:docMk/>
          <pc:sldMk cId="0" sldId="267"/>
        </pc:sldMkLst>
        <pc:spChg chg="mod">
          <ac:chgData name="Molly Shircliff" userId="7cbd378513729040" providerId="LiveId" clId="{3CC2F1AE-0C02-4463-AC21-71161FFBACA6}" dt="2025-10-31T21:42:45.263" v="3533" actId="113"/>
          <ac:spMkLst>
            <pc:docMk/>
            <pc:sldMk cId="0" sldId="267"/>
            <ac:spMk id="5" creationId="{AACD7396-909F-EF42-B3E5-8CFDA53B3237}"/>
          </ac:spMkLst>
        </pc:spChg>
        <pc:picChg chg="add mod">
          <ac:chgData name="Molly Shircliff" userId="7cbd378513729040" providerId="LiveId" clId="{3CC2F1AE-0C02-4463-AC21-71161FFBACA6}" dt="2025-10-31T22:02:44.837" v="4102"/>
          <ac:picMkLst>
            <pc:docMk/>
            <pc:sldMk cId="0" sldId="267"/>
            <ac:picMk id="4" creationId="{0039EB4C-2576-E504-45F9-A545A7958A0C}"/>
          </ac:picMkLst>
        </pc:picChg>
      </pc:sldChg>
      <pc:sldChg chg="modSp modAnim">
        <pc:chgData name="Molly Shircliff" userId="7cbd378513729040" providerId="LiveId" clId="{3CC2F1AE-0C02-4463-AC21-71161FFBACA6}" dt="2025-11-01T17:05:51.264" v="4833" actId="20577"/>
        <pc:sldMkLst>
          <pc:docMk/>
          <pc:sldMk cId="0" sldId="269"/>
        </pc:sldMkLst>
        <pc:spChg chg="mod">
          <ac:chgData name="Molly Shircliff" userId="7cbd378513729040" providerId="LiveId" clId="{3CC2F1AE-0C02-4463-AC21-71161FFBACA6}" dt="2025-11-01T17:05:51.264" v="4833" actId="20577"/>
          <ac:spMkLst>
            <pc:docMk/>
            <pc:sldMk cId="0" sldId="269"/>
            <ac:spMk id="3" creationId="{00000000-0000-0000-0000-000000000000}"/>
          </ac:spMkLst>
        </pc:spChg>
      </pc:sldChg>
      <pc:sldChg chg="del ord">
        <pc:chgData name="Molly Shircliff" userId="7cbd378513729040" providerId="LiveId" clId="{3CC2F1AE-0C02-4463-AC21-71161FFBACA6}" dt="2025-10-31T16:25:59.410" v="38" actId="47"/>
        <pc:sldMkLst>
          <pc:docMk/>
          <pc:sldMk cId="0" sldId="272"/>
        </pc:sldMkLst>
      </pc:sldChg>
      <pc:sldChg chg="del">
        <pc:chgData name="Molly Shircliff" userId="7cbd378513729040" providerId="LiveId" clId="{3CC2F1AE-0C02-4463-AC21-71161FFBACA6}" dt="2025-11-01T00:24:25.066" v="4337" actId="47"/>
        <pc:sldMkLst>
          <pc:docMk/>
          <pc:sldMk cId="751168989" sldId="273"/>
        </pc:sldMkLst>
      </pc:sldChg>
      <pc:sldChg chg="del">
        <pc:chgData name="Molly Shircliff" userId="7cbd378513729040" providerId="LiveId" clId="{3CC2F1AE-0C02-4463-AC21-71161FFBACA6}" dt="2025-11-01T00:24:25.066" v="4337" actId="47"/>
        <pc:sldMkLst>
          <pc:docMk/>
          <pc:sldMk cId="1385544997" sldId="274"/>
        </pc:sldMkLst>
      </pc:sldChg>
      <pc:sldChg chg="del">
        <pc:chgData name="Molly Shircliff" userId="7cbd378513729040" providerId="LiveId" clId="{3CC2F1AE-0C02-4463-AC21-71161FFBACA6}" dt="2025-11-01T00:24:25.066" v="4337" actId="47"/>
        <pc:sldMkLst>
          <pc:docMk/>
          <pc:sldMk cId="2508946336" sldId="277"/>
        </pc:sldMkLst>
      </pc:sldChg>
      <pc:sldChg chg="del">
        <pc:chgData name="Molly Shircliff" userId="7cbd378513729040" providerId="LiveId" clId="{3CC2F1AE-0C02-4463-AC21-71161FFBACA6}" dt="2025-11-01T00:24:25.066" v="4337" actId="47"/>
        <pc:sldMkLst>
          <pc:docMk/>
          <pc:sldMk cId="1397372727" sldId="278"/>
        </pc:sldMkLst>
      </pc:sldChg>
      <pc:sldChg chg="del">
        <pc:chgData name="Molly Shircliff" userId="7cbd378513729040" providerId="LiveId" clId="{3CC2F1AE-0C02-4463-AC21-71161FFBACA6}" dt="2025-11-01T00:24:25.066" v="4337" actId="47"/>
        <pc:sldMkLst>
          <pc:docMk/>
          <pc:sldMk cId="588528007" sldId="279"/>
        </pc:sldMkLst>
      </pc:sldChg>
      <pc:sldChg chg="del">
        <pc:chgData name="Molly Shircliff" userId="7cbd378513729040" providerId="LiveId" clId="{3CC2F1AE-0C02-4463-AC21-71161FFBACA6}" dt="2025-11-01T00:24:25.066" v="4337" actId="47"/>
        <pc:sldMkLst>
          <pc:docMk/>
          <pc:sldMk cId="34186912" sldId="280"/>
        </pc:sldMkLst>
      </pc:sldChg>
      <pc:sldChg chg="addSp delSp modSp mod ord">
        <pc:chgData name="Molly Shircliff" userId="7cbd378513729040" providerId="LiveId" clId="{3CC2F1AE-0C02-4463-AC21-71161FFBACA6}" dt="2025-10-31T22:02:38.977" v="4098"/>
        <pc:sldMkLst>
          <pc:docMk/>
          <pc:sldMk cId="1173579380" sldId="281"/>
        </pc:sldMkLst>
        <pc:spChg chg="mod">
          <ac:chgData name="Molly Shircliff" userId="7cbd378513729040" providerId="LiveId" clId="{3CC2F1AE-0C02-4463-AC21-71161FFBACA6}" dt="2025-10-31T16:40:36.067" v="1198" actId="20577"/>
          <ac:spMkLst>
            <pc:docMk/>
            <pc:sldMk cId="1173579380" sldId="281"/>
            <ac:spMk id="5" creationId="{90975EF8-2B32-43EE-3B0E-57A981396AA7}"/>
          </ac:spMkLst>
        </pc:spChg>
        <pc:spChg chg="del mod">
          <ac:chgData name="Molly Shircliff" userId="7cbd378513729040" providerId="LiveId" clId="{3CC2F1AE-0C02-4463-AC21-71161FFBACA6}" dt="2025-10-31T16:41:04.854" v="1270"/>
          <ac:spMkLst>
            <pc:docMk/>
            <pc:sldMk cId="1173579380" sldId="281"/>
            <ac:spMk id="6" creationId="{4AD2D7E5-DD69-45AB-5782-FDD06D778856}"/>
          </ac:spMkLst>
        </pc:spChg>
        <pc:graphicFrameChg chg="mod modGraphic">
          <ac:chgData name="Molly Shircliff" userId="7cbd378513729040" providerId="LiveId" clId="{3CC2F1AE-0C02-4463-AC21-71161FFBACA6}" dt="2025-10-31T21:56:28.324" v="3743" actId="20577"/>
          <ac:graphicFrameMkLst>
            <pc:docMk/>
            <pc:sldMk cId="1173579380" sldId="281"/>
            <ac:graphicFrameMk id="16" creationId="{AB4BFAAE-486F-0EC1-60DA-573DB943281F}"/>
          </ac:graphicFrameMkLst>
        </pc:graphicFrameChg>
        <pc:picChg chg="add mod">
          <ac:chgData name="Molly Shircliff" userId="7cbd378513729040" providerId="LiveId" clId="{3CC2F1AE-0C02-4463-AC21-71161FFBACA6}" dt="2025-10-31T22:02:38.977" v="4098"/>
          <ac:picMkLst>
            <pc:docMk/>
            <pc:sldMk cId="1173579380" sldId="281"/>
            <ac:picMk id="3" creationId="{48A057FE-18A2-444B-F4BD-F8E269A57914}"/>
          </ac:picMkLst>
        </pc:picChg>
      </pc:sldChg>
      <pc:sldChg chg="del">
        <pc:chgData name="Molly Shircliff" userId="7cbd378513729040" providerId="LiveId" clId="{3CC2F1AE-0C02-4463-AC21-71161FFBACA6}" dt="2025-11-01T00:24:25.066" v="4337" actId="47"/>
        <pc:sldMkLst>
          <pc:docMk/>
          <pc:sldMk cId="363246509" sldId="282"/>
        </pc:sldMkLst>
      </pc:sldChg>
      <pc:sldChg chg="modSp mod">
        <pc:chgData name="Molly Shircliff" userId="7cbd378513729040" providerId="LiveId" clId="{3CC2F1AE-0C02-4463-AC21-71161FFBACA6}" dt="2025-11-01T23:18:13.793" v="4841" actId="20577"/>
        <pc:sldMkLst>
          <pc:docMk/>
          <pc:sldMk cId="4275581197" sldId="283"/>
        </pc:sldMkLst>
        <pc:spChg chg="mod">
          <ac:chgData name="Molly Shircliff" userId="7cbd378513729040" providerId="LiveId" clId="{3CC2F1AE-0C02-4463-AC21-71161FFBACA6}" dt="2025-11-01T00:24:44.595" v="4343" actId="403"/>
          <ac:spMkLst>
            <pc:docMk/>
            <pc:sldMk cId="4275581197" sldId="283"/>
            <ac:spMk id="2" creationId="{FFBF5EDE-506B-43CD-26E0-DD4FB02163C2}"/>
          </ac:spMkLst>
        </pc:spChg>
        <pc:spChg chg="mod">
          <ac:chgData name="Molly Shircliff" userId="7cbd378513729040" providerId="LiveId" clId="{3CC2F1AE-0C02-4463-AC21-71161FFBACA6}" dt="2025-11-01T23:18:13.793" v="4841" actId="20577"/>
          <ac:spMkLst>
            <pc:docMk/>
            <pc:sldMk cId="4275581197" sldId="283"/>
            <ac:spMk id="3" creationId="{C3D2F4C8-655E-B422-37EA-F39489912D6E}"/>
          </ac:spMkLst>
        </pc:spChg>
      </pc:sldChg>
      <pc:sldChg chg="addSp delSp modSp add mod setBg delDesignElem">
        <pc:chgData name="Molly Shircliff" userId="7cbd378513729040" providerId="LiveId" clId="{3CC2F1AE-0C02-4463-AC21-71161FFBACA6}" dt="2025-11-01T16:49:43.956" v="4831" actId="20577"/>
        <pc:sldMkLst>
          <pc:docMk/>
          <pc:sldMk cId="747288644" sldId="284"/>
        </pc:sldMkLst>
        <pc:spChg chg="mod">
          <ac:chgData name="Molly Shircliff" userId="7cbd378513729040" providerId="LiveId" clId="{3CC2F1AE-0C02-4463-AC21-71161FFBACA6}" dt="2025-10-31T16:33:58.561" v="567" actId="1076"/>
          <ac:spMkLst>
            <pc:docMk/>
            <pc:sldMk cId="747288644" sldId="284"/>
            <ac:spMk id="2" creationId="{01E7E234-CBA5-E5A2-7358-9355FDBDED9A}"/>
          </ac:spMkLst>
        </pc:spChg>
        <pc:spChg chg="mod">
          <ac:chgData name="Molly Shircliff" userId="7cbd378513729040" providerId="LiveId" clId="{3CC2F1AE-0C02-4463-AC21-71161FFBACA6}" dt="2025-11-01T16:49:43.956" v="4831" actId="20577"/>
          <ac:spMkLst>
            <pc:docMk/>
            <pc:sldMk cId="747288644" sldId="284"/>
            <ac:spMk id="5" creationId="{590E92CB-DCE3-25FB-4D3C-317158EA4BD6}"/>
          </ac:spMkLst>
        </pc:spChg>
        <pc:spChg chg="del">
          <ac:chgData name="Molly Shircliff" userId="7cbd378513729040" providerId="LiveId" clId="{3CC2F1AE-0C02-4463-AC21-71161FFBACA6}" dt="2025-10-31T16:33:32.632" v="515"/>
          <ac:spMkLst>
            <pc:docMk/>
            <pc:sldMk cId="747288644" sldId="284"/>
            <ac:spMk id="28" creationId="{877095A7-1E24-865B-FAF8-B6EBE4A2F6B3}"/>
          </ac:spMkLst>
        </pc:spChg>
        <pc:spChg chg="del">
          <ac:chgData name="Molly Shircliff" userId="7cbd378513729040" providerId="LiveId" clId="{3CC2F1AE-0C02-4463-AC21-71161FFBACA6}" dt="2025-10-31T16:33:32.632" v="515"/>
          <ac:spMkLst>
            <pc:docMk/>
            <pc:sldMk cId="747288644" sldId="284"/>
            <ac:spMk id="30" creationId="{06613D25-347A-74DE-2C1F-ED5C98346703}"/>
          </ac:spMkLst>
        </pc:spChg>
        <pc:spChg chg="del">
          <ac:chgData name="Molly Shircliff" userId="7cbd378513729040" providerId="LiveId" clId="{3CC2F1AE-0C02-4463-AC21-71161FFBACA6}" dt="2025-10-31T16:33:32.632" v="515"/>
          <ac:spMkLst>
            <pc:docMk/>
            <pc:sldMk cId="747288644" sldId="284"/>
            <ac:spMk id="32" creationId="{69DFBE25-5AA7-0625-86D4-FB58A916C4F5}"/>
          </ac:spMkLst>
        </pc:spChg>
        <pc:picChg chg="add mod">
          <ac:chgData name="Molly Shircliff" userId="7cbd378513729040" providerId="LiveId" clId="{3CC2F1AE-0C02-4463-AC21-71161FFBACA6}" dt="2025-10-31T21:54:58.879" v="3596" actId="1076"/>
          <ac:picMkLst>
            <pc:docMk/>
            <pc:sldMk cId="747288644" sldId="284"/>
            <ac:picMk id="4" creationId="{20A1659A-746D-8136-4872-C8461A54D33E}"/>
          </ac:picMkLst>
        </pc:picChg>
        <pc:picChg chg="add mod">
          <ac:chgData name="Molly Shircliff" userId="7cbd378513729040" providerId="LiveId" clId="{3CC2F1AE-0C02-4463-AC21-71161FFBACA6}" dt="2025-10-31T21:54:56.185" v="3595" actId="1076"/>
          <ac:picMkLst>
            <pc:docMk/>
            <pc:sldMk cId="747288644" sldId="284"/>
            <ac:picMk id="7" creationId="{019B26A2-2FFF-2FCE-553E-BAF4102AF04D}"/>
          </ac:picMkLst>
        </pc:picChg>
        <pc:picChg chg="add mod">
          <ac:chgData name="Molly Shircliff" userId="7cbd378513729040" providerId="LiveId" clId="{3CC2F1AE-0C02-4463-AC21-71161FFBACA6}" dt="2025-10-31T22:02:36.619" v="4097"/>
          <ac:picMkLst>
            <pc:docMk/>
            <pc:sldMk cId="747288644" sldId="284"/>
            <ac:picMk id="9" creationId="{5E48B8FC-C79F-4C6F-F33E-F55CF663A5D4}"/>
          </ac:picMkLst>
        </pc:picChg>
        <pc:picChg chg="mod">
          <ac:chgData name="Molly Shircliff" userId="7cbd378513729040" providerId="LiveId" clId="{3CC2F1AE-0C02-4463-AC21-71161FFBACA6}" dt="2025-10-31T16:36:58.389" v="999" actId="1076"/>
          <ac:picMkLst>
            <pc:docMk/>
            <pc:sldMk cId="747288644" sldId="284"/>
            <ac:picMk id="14" creationId="{4AC66BB8-CD71-D1DB-11A7-BC5FB16E3BE9}"/>
          </ac:picMkLst>
        </pc:picChg>
      </pc:sldChg>
      <pc:sldChg chg="delSp modSp add del mod setBg delDesignElem">
        <pc:chgData name="Molly Shircliff" userId="7cbd378513729040" providerId="LiveId" clId="{3CC2F1AE-0C02-4463-AC21-71161FFBACA6}" dt="2025-10-31T17:28:06.992" v="1864" actId="47"/>
        <pc:sldMkLst>
          <pc:docMk/>
          <pc:sldMk cId="2574278935" sldId="285"/>
        </pc:sldMkLst>
        <pc:spChg chg="mod">
          <ac:chgData name="Molly Shircliff" userId="7cbd378513729040" providerId="LiveId" clId="{3CC2F1AE-0C02-4463-AC21-71161FFBACA6}" dt="2025-10-31T16:48:04.050" v="1654" actId="20577"/>
          <ac:spMkLst>
            <pc:docMk/>
            <pc:sldMk cId="2574278935" sldId="285"/>
            <ac:spMk id="5" creationId="{AE214938-88D2-D9F8-81A7-8221775835EB}"/>
          </ac:spMkLst>
        </pc:spChg>
        <pc:spChg chg="del">
          <ac:chgData name="Molly Shircliff" userId="7cbd378513729040" providerId="LiveId" clId="{3CC2F1AE-0C02-4463-AC21-71161FFBACA6}" dt="2025-10-31T16:47:53.668" v="1616"/>
          <ac:spMkLst>
            <pc:docMk/>
            <pc:sldMk cId="2574278935" sldId="285"/>
            <ac:spMk id="12" creationId="{0710AD32-1BAA-C749-3FA5-74AB2FDC4A2D}"/>
          </ac:spMkLst>
        </pc:spChg>
        <pc:spChg chg="del">
          <ac:chgData name="Molly Shircliff" userId="7cbd378513729040" providerId="LiveId" clId="{3CC2F1AE-0C02-4463-AC21-71161FFBACA6}" dt="2025-10-31T16:47:53.668" v="1616"/>
          <ac:spMkLst>
            <pc:docMk/>
            <pc:sldMk cId="2574278935" sldId="285"/>
            <ac:spMk id="14" creationId="{1E1BBDCF-471F-4542-4E4A-DE6150A3C23D}"/>
          </ac:spMkLst>
        </pc:spChg>
        <pc:spChg chg="del">
          <ac:chgData name="Molly Shircliff" userId="7cbd378513729040" providerId="LiveId" clId="{3CC2F1AE-0C02-4463-AC21-71161FFBACA6}" dt="2025-10-31T16:47:53.668" v="1616"/>
          <ac:spMkLst>
            <pc:docMk/>
            <pc:sldMk cId="2574278935" sldId="285"/>
            <ac:spMk id="16" creationId="{8B8E8066-EE3A-891A-AB10-13304966DB07}"/>
          </ac:spMkLst>
        </pc:spChg>
        <pc:spChg chg="del">
          <ac:chgData name="Molly Shircliff" userId="7cbd378513729040" providerId="LiveId" clId="{3CC2F1AE-0C02-4463-AC21-71161FFBACA6}" dt="2025-10-31T16:47:53.668" v="1616"/>
          <ac:spMkLst>
            <pc:docMk/>
            <pc:sldMk cId="2574278935" sldId="285"/>
            <ac:spMk id="18" creationId="{A881DF2E-E4F6-86C2-9D49-40F81113E861}"/>
          </ac:spMkLst>
        </pc:spChg>
        <pc:graphicFrameChg chg="mod modGraphic">
          <ac:chgData name="Molly Shircliff" userId="7cbd378513729040" providerId="LiveId" clId="{3CC2F1AE-0C02-4463-AC21-71161FFBACA6}" dt="2025-10-31T16:51:59.558" v="1845"/>
          <ac:graphicFrameMkLst>
            <pc:docMk/>
            <pc:sldMk cId="2574278935" sldId="285"/>
            <ac:graphicFrameMk id="2" creationId="{75BD8E81-7639-AD81-AC9B-5BF5C925804F}"/>
          </ac:graphicFrameMkLst>
        </pc:graphicFrameChg>
      </pc:sldChg>
      <pc:sldChg chg="delSp add del setBg delDesignElem">
        <pc:chgData name="Molly Shircliff" userId="7cbd378513729040" providerId="LiveId" clId="{3CC2F1AE-0C02-4463-AC21-71161FFBACA6}" dt="2025-10-31T16:52:36.509" v="1850" actId="47"/>
        <pc:sldMkLst>
          <pc:docMk/>
          <pc:sldMk cId="183830147" sldId="286"/>
        </pc:sldMkLst>
        <pc:spChg chg="del">
          <ac:chgData name="Molly Shircliff" userId="7cbd378513729040" providerId="LiveId" clId="{3CC2F1AE-0C02-4463-AC21-71161FFBACA6}" dt="2025-10-31T16:52:31.279" v="1849"/>
          <ac:spMkLst>
            <pc:docMk/>
            <pc:sldMk cId="183830147" sldId="286"/>
            <ac:spMk id="12" creationId="{27C57CA4-262C-6E90-AD84-066C156F1889}"/>
          </ac:spMkLst>
        </pc:spChg>
        <pc:spChg chg="del">
          <ac:chgData name="Molly Shircliff" userId="7cbd378513729040" providerId="LiveId" clId="{3CC2F1AE-0C02-4463-AC21-71161FFBACA6}" dt="2025-10-31T16:52:31.279" v="1849"/>
          <ac:spMkLst>
            <pc:docMk/>
            <pc:sldMk cId="183830147" sldId="286"/>
            <ac:spMk id="14" creationId="{1F7188E8-93BA-DF63-A4FA-6157C3457191}"/>
          </ac:spMkLst>
        </pc:spChg>
        <pc:spChg chg="del">
          <ac:chgData name="Molly Shircliff" userId="7cbd378513729040" providerId="LiveId" clId="{3CC2F1AE-0C02-4463-AC21-71161FFBACA6}" dt="2025-10-31T16:52:31.279" v="1849"/>
          <ac:spMkLst>
            <pc:docMk/>
            <pc:sldMk cId="183830147" sldId="286"/>
            <ac:spMk id="16" creationId="{D0EED9F1-71A1-3379-83B7-9A1D42727DC7}"/>
          </ac:spMkLst>
        </pc:spChg>
        <pc:spChg chg="del">
          <ac:chgData name="Molly Shircliff" userId="7cbd378513729040" providerId="LiveId" clId="{3CC2F1AE-0C02-4463-AC21-71161FFBACA6}" dt="2025-10-31T16:52:31.279" v="1849"/>
          <ac:spMkLst>
            <pc:docMk/>
            <pc:sldMk cId="183830147" sldId="286"/>
            <ac:spMk id="18" creationId="{32525CAF-7AD1-F458-B45A-4F56F0C917AB}"/>
          </ac:spMkLst>
        </pc:spChg>
      </pc:sldChg>
      <pc:sldChg chg="addSp delSp modSp add mod">
        <pc:chgData name="Molly Shircliff" userId="7cbd378513729040" providerId="LiveId" clId="{3CC2F1AE-0C02-4463-AC21-71161FFBACA6}" dt="2025-11-01T16:30:42.605" v="4421" actId="20577"/>
        <pc:sldMkLst>
          <pc:docMk/>
          <pc:sldMk cId="1603090658" sldId="286"/>
        </pc:sldMkLst>
        <pc:spChg chg="mod ord">
          <ac:chgData name="Molly Shircliff" userId="7cbd378513729040" providerId="LiveId" clId="{3CC2F1AE-0C02-4463-AC21-71161FFBACA6}" dt="2025-11-01T16:30:42.605" v="4421" actId="20577"/>
          <ac:spMkLst>
            <pc:docMk/>
            <pc:sldMk cId="1603090658" sldId="286"/>
            <ac:spMk id="3" creationId="{8D27AE29-54D4-C804-867B-71FD8BFFF183}"/>
          </ac:spMkLst>
        </pc:spChg>
        <pc:spChg chg="mod">
          <ac:chgData name="Molly Shircliff" userId="7cbd378513729040" providerId="LiveId" clId="{3CC2F1AE-0C02-4463-AC21-71161FFBACA6}" dt="2025-10-31T17:35:23.572" v="2328" actId="113"/>
          <ac:spMkLst>
            <pc:docMk/>
            <pc:sldMk cId="1603090658" sldId="286"/>
            <ac:spMk id="5" creationId="{087A2EC5-D3DA-62AA-2A9C-617A148AE20D}"/>
          </ac:spMkLst>
        </pc:spChg>
        <pc:graphicFrameChg chg="del">
          <ac:chgData name="Molly Shircliff" userId="7cbd378513729040" providerId="LiveId" clId="{3CC2F1AE-0C02-4463-AC21-71161FFBACA6}" dt="2025-10-31T16:53:19.854" v="1855" actId="478"/>
          <ac:graphicFrameMkLst>
            <pc:docMk/>
            <pc:sldMk cId="1603090658" sldId="286"/>
            <ac:graphicFrameMk id="2" creationId="{7BA57D61-BBA2-2329-DCC7-444874A7D681}"/>
          </ac:graphicFrameMkLst>
        </pc:graphicFrameChg>
        <pc:graphicFrameChg chg="add mod modGraphic">
          <ac:chgData name="Molly Shircliff" userId="7cbd378513729040" providerId="LiveId" clId="{3CC2F1AE-0C02-4463-AC21-71161FFBACA6}" dt="2025-10-31T22:15:24.318" v="4313" actId="1076"/>
          <ac:graphicFrameMkLst>
            <pc:docMk/>
            <pc:sldMk cId="1603090658" sldId="286"/>
            <ac:graphicFrameMk id="4" creationId="{13424D27-0690-38A7-798D-E3C8FDC797DE}"/>
          </ac:graphicFrameMkLst>
        </pc:graphicFrameChg>
        <pc:picChg chg="add mod ord">
          <ac:chgData name="Molly Shircliff" userId="7cbd378513729040" providerId="LiveId" clId="{3CC2F1AE-0C02-4463-AC21-71161FFBACA6}" dt="2025-10-31T22:15:34.604" v="4316" actId="167"/>
          <ac:picMkLst>
            <pc:docMk/>
            <pc:sldMk cId="1603090658" sldId="286"/>
            <ac:picMk id="6" creationId="{BCE9BC37-9888-BA30-3F5C-ECA964714029}"/>
          </ac:picMkLst>
        </pc:picChg>
      </pc:sldChg>
      <pc:sldChg chg="addSp delSp modSp add mod">
        <pc:chgData name="Molly Shircliff" userId="7cbd378513729040" providerId="LiveId" clId="{3CC2F1AE-0C02-4463-AC21-71161FFBACA6}" dt="2025-11-01T16:30:10.041" v="4417" actId="1076"/>
        <pc:sldMkLst>
          <pc:docMk/>
          <pc:sldMk cId="2805028678" sldId="287"/>
        </pc:sldMkLst>
        <pc:spChg chg="del mod">
          <ac:chgData name="Molly Shircliff" userId="7cbd378513729040" providerId="LiveId" clId="{3CC2F1AE-0C02-4463-AC21-71161FFBACA6}" dt="2025-11-01T16:25:55.941" v="4347" actId="21"/>
          <ac:spMkLst>
            <pc:docMk/>
            <pc:sldMk cId="2805028678" sldId="287"/>
            <ac:spMk id="3" creationId="{67A593FA-651C-FF38-2D00-43E4AEFAF06D}"/>
          </ac:spMkLst>
        </pc:spChg>
        <pc:spChg chg="mod">
          <ac:chgData name="Molly Shircliff" userId="7cbd378513729040" providerId="LiveId" clId="{3CC2F1AE-0C02-4463-AC21-71161FFBACA6}" dt="2025-10-31T22:18:59.156" v="4328" actId="207"/>
          <ac:spMkLst>
            <pc:docMk/>
            <pc:sldMk cId="2805028678" sldId="287"/>
            <ac:spMk id="5" creationId="{3FF196E2-F6B2-3DAB-FBB1-47E75D3ABB51}"/>
          </ac:spMkLst>
        </pc:spChg>
        <pc:spChg chg="add del">
          <ac:chgData name="Molly Shircliff" userId="7cbd378513729040" providerId="LiveId" clId="{3CC2F1AE-0C02-4463-AC21-71161FFBACA6}" dt="2025-11-01T16:26:43.936" v="4368" actId="22"/>
          <ac:spMkLst>
            <pc:docMk/>
            <pc:sldMk cId="2805028678" sldId="287"/>
            <ac:spMk id="13" creationId="{B6AA73CA-9AE3-9C8E-2E2A-7E7DB996FB8F}"/>
          </ac:spMkLst>
        </pc:spChg>
        <pc:spChg chg="add mod">
          <ac:chgData name="Molly Shircliff" userId="7cbd378513729040" providerId="LiveId" clId="{3CC2F1AE-0C02-4463-AC21-71161FFBACA6}" dt="2025-11-01T16:30:10.041" v="4417" actId="1076"/>
          <ac:spMkLst>
            <pc:docMk/>
            <pc:sldMk cId="2805028678" sldId="287"/>
            <ac:spMk id="17" creationId="{BB546D52-39AF-4B52-FA5A-D971FCD6B20C}"/>
          </ac:spMkLst>
        </pc:spChg>
        <pc:graphicFrameChg chg="mod modGraphic">
          <ac:chgData name="Molly Shircliff" userId="7cbd378513729040" providerId="LiveId" clId="{3CC2F1AE-0C02-4463-AC21-71161FFBACA6}" dt="2025-11-01T16:30:08.403" v="4416" actId="1076"/>
          <ac:graphicFrameMkLst>
            <pc:docMk/>
            <pc:sldMk cId="2805028678" sldId="287"/>
            <ac:graphicFrameMk id="4" creationId="{82FBF979-F5BE-0ED8-4B62-D6FCED60266C}"/>
          </ac:graphicFrameMkLst>
        </pc:graphicFrameChg>
        <pc:picChg chg="add mod">
          <ac:chgData name="Molly Shircliff" userId="7cbd378513729040" providerId="LiveId" clId="{3CC2F1AE-0C02-4463-AC21-71161FFBACA6}" dt="2025-10-31T22:02:43.343" v="4101"/>
          <ac:picMkLst>
            <pc:docMk/>
            <pc:sldMk cId="2805028678" sldId="287"/>
            <ac:picMk id="6" creationId="{238C23F9-D187-5CEE-F396-E5CCE36D6743}"/>
          </ac:picMkLst>
        </pc:picChg>
        <pc:picChg chg="add">
          <ac:chgData name="Molly Shircliff" userId="7cbd378513729040" providerId="LiveId" clId="{3CC2F1AE-0C02-4463-AC21-71161FFBACA6}" dt="2025-11-01T16:26:14.840" v="4357"/>
          <ac:picMkLst>
            <pc:docMk/>
            <pc:sldMk cId="2805028678" sldId="287"/>
            <ac:picMk id="7" creationId="{4DB04237-16AD-8A08-3105-4E42AA04EF11}"/>
          </ac:picMkLst>
        </pc:picChg>
        <pc:picChg chg="add del mod">
          <ac:chgData name="Molly Shircliff" userId="7cbd378513729040" providerId="LiveId" clId="{3CC2F1AE-0C02-4463-AC21-71161FFBACA6}" dt="2025-11-01T16:26:50.759" v="4371" actId="21"/>
          <ac:picMkLst>
            <pc:docMk/>
            <pc:sldMk cId="2805028678" sldId="287"/>
            <ac:picMk id="8" creationId="{CA5B3399-6BD8-E5E7-BA74-5A634ADC16B1}"/>
          </ac:picMkLst>
        </pc:picChg>
        <pc:picChg chg="add">
          <ac:chgData name="Molly Shircliff" userId="7cbd378513729040" providerId="LiveId" clId="{3CC2F1AE-0C02-4463-AC21-71161FFBACA6}" dt="2025-11-01T16:26:17.162" v="4358"/>
          <ac:picMkLst>
            <pc:docMk/>
            <pc:sldMk cId="2805028678" sldId="287"/>
            <ac:picMk id="9" creationId="{4524F8BC-E73E-F254-DDFF-AAE0A4146977}"/>
          </ac:picMkLst>
        </pc:picChg>
        <pc:picChg chg="add del">
          <ac:chgData name="Molly Shircliff" userId="7cbd378513729040" providerId="LiveId" clId="{3CC2F1AE-0C02-4463-AC21-71161FFBACA6}" dt="2025-11-01T16:26:50.759" v="4371" actId="21"/>
          <ac:picMkLst>
            <pc:docMk/>
            <pc:sldMk cId="2805028678" sldId="287"/>
            <ac:picMk id="10" creationId="{BF959CEB-3180-8879-BFB3-9BE8D00003BC}"/>
          </ac:picMkLst>
        </pc:picChg>
      </pc:sldChg>
      <pc:sldChg chg="delSp modSp add del mod setBg delDesignElem">
        <pc:chgData name="Molly Shircliff" userId="7cbd378513729040" providerId="LiveId" clId="{3CC2F1AE-0C02-4463-AC21-71161FFBACA6}" dt="2025-11-01T16:26:54.578" v="4373" actId="47"/>
        <pc:sldMkLst>
          <pc:docMk/>
          <pc:sldMk cId="1671674408" sldId="288"/>
        </pc:sldMkLst>
        <pc:spChg chg="del mod">
          <ac:chgData name="Molly Shircliff" userId="7cbd378513729040" providerId="LiveId" clId="{3CC2F1AE-0C02-4463-AC21-71161FFBACA6}" dt="2025-11-01T16:26:23.881" v="4360" actId="21"/>
          <ac:spMkLst>
            <pc:docMk/>
            <pc:sldMk cId="1671674408" sldId="288"/>
            <ac:spMk id="3" creationId="{2E222705-ED86-5F5B-E191-B2F8078A6DEE}"/>
          </ac:spMkLst>
        </pc:spChg>
        <pc:spChg chg="del">
          <ac:chgData name="Molly Shircliff" userId="7cbd378513729040" providerId="LiveId" clId="{3CC2F1AE-0C02-4463-AC21-71161FFBACA6}" dt="2025-11-01T16:25:52.614" v="4346"/>
          <ac:spMkLst>
            <pc:docMk/>
            <pc:sldMk cId="1671674408" sldId="288"/>
            <ac:spMk id="12" creationId="{445C9AD4-3956-9320-E6F1-19E85F043401}"/>
          </ac:spMkLst>
        </pc:spChg>
        <pc:spChg chg="del">
          <ac:chgData name="Molly Shircliff" userId="7cbd378513729040" providerId="LiveId" clId="{3CC2F1AE-0C02-4463-AC21-71161FFBACA6}" dt="2025-11-01T16:25:52.614" v="4346"/>
          <ac:spMkLst>
            <pc:docMk/>
            <pc:sldMk cId="1671674408" sldId="288"/>
            <ac:spMk id="14" creationId="{8B4C6CC9-BFC2-B561-2BD3-C7DAA36BD255}"/>
          </ac:spMkLst>
        </pc:spChg>
        <pc:spChg chg="del">
          <ac:chgData name="Molly Shircliff" userId="7cbd378513729040" providerId="LiveId" clId="{3CC2F1AE-0C02-4463-AC21-71161FFBACA6}" dt="2025-11-01T16:25:52.614" v="4346"/>
          <ac:spMkLst>
            <pc:docMk/>
            <pc:sldMk cId="1671674408" sldId="288"/>
            <ac:spMk id="16" creationId="{77CAC5B4-EF87-3CA0-A5E1-39F1633A2604}"/>
          </ac:spMkLst>
        </pc:spChg>
        <pc:spChg chg="del">
          <ac:chgData name="Molly Shircliff" userId="7cbd378513729040" providerId="LiveId" clId="{3CC2F1AE-0C02-4463-AC21-71161FFBACA6}" dt="2025-11-01T16:25:52.614" v="4346"/>
          <ac:spMkLst>
            <pc:docMk/>
            <pc:sldMk cId="1671674408" sldId="288"/>
            <ac:spMk id="18" creationId="{B6F393FF-B296-604E-16D6-DDF7FA44F677}"/>
          </ac:spMkLst>
        </pc:spChg>
        <pc:graphicFrameChg chg="del modGraphic">
          <ac:chgData name="Molly Shircliff" userId="7cbd378513729040" providerId="LiveId" clId="{3CC2F1AE-0C02-4463-AC21-71161FFBACA6}" dt="2025-11-01T16:26:02.173" v="4350" actId="478"/>
          <ac:graphicFrameMkLst>
            <pc:docMk/>
            <pc:sldMk cId="1671674408" sldId="288"/>
            <ac:graphicFrameMk id="4" creationId="{7564218F-72E7-8AA2-BE2E-C09AC7926CA2}"/>
          </ac:graphicFrameMkLst>
        </pc:graphicFrameChg>
        <pc:picChg chg="del">
          <ac:chgData name="Molly Shircliff" userId="7cbd378513729040" providerId="LiveId" clId="{3CC2F1AE-0C02-4463-AC21-71161FFBACA6}" dt="2025-11-01T16:26:03.527" v="4351" actId="478"/>
          <ac:picMkLst>
            <pc:docMk/>
            <pc:sldMk cId="1671674408" sldId="288"/>
            <ac:picMk id="8" creationId="{40AB2BCE-0DFE-F515-90FC-FC4260B46148}"/>
          </ac:picMkLst>
        </pc:picChg>
        <pc:picChg chg="del">
          <ac:chgData name="Molly Shircliff" userId="7cbd378513729040" providerId="LiveId" clId="{3CC2F1AE-0C02-4463-AC21-71161FFBACA6}" dt="2025-11-01T16:25:59.891" v="4349" actId="478"/>
          <ac:picMkLst>
            <pc:docMk/>
            <pc:sldMk cId="1671674408" sldId="288"/>
            <ac:picMk id="10" creationId="{30E98613-3444-A3B3-25BA-BD71696AA5D4}"/>
          </ac:picMkLst>
        </pc:picChg>
      </pc:sldChg>
      <pc:sldChg chg="addSp delSp add del setBg delDesignElem">
        <pc:chgData name="Molly Shircliff" userId="7cbd378513729040" providerId="LiveId" clId="{3CC2F1AE-0C02-4463-AC21-71161FFBACA6}" dt="2025-11-01T16:26:13.292" v="4356"/>
        <pc:sldMkLst>
          <pc:docMk/>
          <pc:sldMk cId="1533825776" sldId="289"/>
        </pc:sldMkLst>
        <pc:spChg chg="add del">
          <ac:chgData name="Molly Shircliff" userId="7cbd378513729040" providerId="LiveId" clId="{3CC2F1AE-0C02-4463-AC21-71161FFBACA6}" dt="2025-11-01T16:26:13.292" v="4356"/>
          <ac:spMkLst>
            <pc:docMk/>
            <pc:sldMk cId="1533825776" sldId="289"/>
            <ac:spMk id="12" creationId="{37B8C6F5-9770-B01A-701B-F208E97788B2}"/>
          </ac:spMkLst>
        </pc:spChg>
        <pc:spChg chg="add del">
          <ac:chgData name="Molly Shircliff" userId="7cbd378513729040" providerId="LiveId" clId="{3CC2F1AE-0C02-4463-AC21-71161FFBACA6}" dt="2025-11-01T16:26:13.292" v="4356"/>
          <ac:spMkLst>
            <pc:docMk/>
            <pc:sldMk cId="1533825776" sldId="289"/>
            <ac:spMk id="14" creationId="{248FA7EC-33EC-2ADA-02B4-D994E58D4671}"/>
          </ac:spMkLst>
        </pc:spChg>
        <pc:spChg chg="add del">
          <ac:chgData name="Molly Shircliff" userId="7cbd378513729040" providerId="LiveId" clId="{3CC2F1AE-0C02-4463-AC21-71161FFBACA6}" dt="2025-11-01T16:26:13.292" v="4356"/>
          <ac:spMkLst>
            <pc:docMk/>
            <pc:sldMk cId="1533825776" sldId="289"/>
            <ac:spMk id="16" creationId="{711FE4FF-581A-6339-FFAC-A138C98D9C3F}"/>
          </ac:spMkLst>
        </pc:spChg>
        <pc:spChg chg="add del">
          <ac:chgData name="Molly Shircliff" userId="7cbd378513729040" providerId="LiveId" clId="{3CC2F1AE-0C02-4463-AC21-71161FFBACA6}" dt="2025-11-01T16:26:13.292" v="4356"/>
          <ac:spMkLst>
            <pc:docMk/>
            <pc:sldMk cId="1533825776" sldId="289"/>
            <ac:spMk id="18" creationId="{749677AB-CF1B-C83F-31BF-C0998DE2ADAE}"/>
          </ac:spMkLst>
        </pc:spChg>
      </pc:sldChg>
      <pc:sldChg chg="addSp delSp modSp add mod">
        <pc:chgData name="Molly Shircliff" userId="7cbd378513729040" providerId="LiveId" clId="{3CC2F1AE-0C02-4463-AC21-71161FFBACA6}" dt="2025-11-01T16:30:17.216" v="4418" actId="207"/>
        <pc:sldMkLst>
          <pc:docMk/>
          <pc:sldMk cId="1944277418" sldId="289"/>
        </pc:sldMkLst>
        <pc:spChg chg="add mod">
          <ac:chgData name="Molly Shircliff" userId="7cbd378513729040" providerId="LiveId" clId="{3CC2F1AE-0C02-4463-AC21-71161FFBACA6}" dt="2025-11-01T16:29:44.845" v="4415" actId="20577"/>
          <ac:spMkLst>
            <pc:docMk/>
            <pc:sldMk cId="1944277418" sldId="289"/>
            <ac:spMk id="3" creationId="{2E222705-ED86-5F5B-E191-B2F8078A6DEE}"/>
          </ac:spMkLst>
        </pc:spChg>
        <pc:spChg chg="add mod ord">
          <ac:chgData name="Molly Shircliff" userId="7cbd378513729040" providerId="LiveId" clId="{3CC2F1AE-0C02-4463-AC21-71161FFBACA6}" dt="2025-11-01T16:30:17.216" v="4418" actId="207"/>
          <ac:spMkLst>
            <pc:docMk/>
            <pc:sldMk cId="1944277418" sldId="289"/>
            <ac:spMk id="11" creationId="{1414E56B-E655-B1B0-22F2-2E56B6BA03A8}"/>
          </ac:spMkLst>
        </pc:spChg>
        <pc:spChg chg="add mod">
          <ac:chgData name="Molly Shircliff" userId="7cbd378513729040" providerId="LiveId" clId="{3CC2F1AE-0C02-4463-AC21-71161FFBACA6}" dt="2025-11-01T16:29:07.642" v="4412" actId="164"/>
          <ac:spMkLst>
            <pc:docMk/>
            <pc:sldMk cId="1944277418" sldId="289"/>
            <ac:spMk id="13" creationId="{F86C2084-DCD1-5DA8-FC27-C7687F0E4333}"/>
          </ac:spMkLst>
        </pc:spChg>
        <pc:grpChg chg="add mod">
          <ac:chgData name="Molly Shircliff" userId="7cbd378513729040" providerId="LiveId" clId="{3CC2F1AE-0C02-4463-AC21-71161FFBACA6}" dt="2025-11-01T16:29:07.642" v="4412" actId="164"/>
          <ac:grpSpMkLst>
            <pc:docMk/>
            <pc:sldMk cId="1944277418" sldId="289"/>
            <ac:grpSpMk id="15" creationId="{D6E17CCC-6E56-FD22-835A-38A0063ABB6B}"/>
          </ac:grpSpMkLst>
        </pc:grpChg>
        <pc:graphicFrameChg chg="del">
          <ac:chgData name="Molly Shircliff" userId="7cbd378513729040" providerId="LiveId" clId="{3CC2F1AE-0C02-4463-AC21-71161FFBACA6}" dt="2025-11-01T16:26:28.213" v="4362" actId="478"/>
          <ac:graphicFrameMkLst>
            <pc:docMk/>
            <pc:sldMk cId="1944277418" sldId="289"/>
            <ac:graphicFrameMk id="4" creationId="{0661AAB9-902A-870D-D19B-F9647EBCC088}"/>
          </ac:graphicFrameMkLst>
        </pc:graphicFrameChg>
        <pc:picChg chg="add mod ord">
          <ac:chgData name="Molly Shircliff" userId="7cbd378513729040" providerId="LiveId" clId="{3CC2F1AE-0C02-4463-AC21-71161FFBACA6}" dt="2025-11-01T16:29:07.642" v="4412" actId="164"/>
          <ac:picMkLst>
            <pc:docMk/>
            <pc:sldMk cId="1944277418" sldId="289"/>
            <ac:picMk id="7" creationId="{CA5B3399-6BD8-E5E7-BA74-5A634ADC16B1}"/>
          </ac:picMkLst>
        </pc:picChg>
        <pc:picChg chg="del">
          <ac:chgData name="Molly Shircliff" userId="7cbd378513729040" providerId="LiveId" clId="{3CC2F1AE-0C02-4463-AC21-71161FFBACA6}" dt="2025-11-01T16:26:28.835" v="4363" actId="478"/>
          <ac:picMkLst>
            <pc:docMk/>
            <pc:sldMk cId="1944277418" sldId="289"/>
            <ac:picMk id="8" creationId="{A260A56F-D0E3-579E-5630-5D14C2D45F20}"/>
          </ac:picMkLst>
        </pc:picChg>
        <pc:picChg chg="add mod ord">
          <ac:chgData name="Molly Shircliff" userId="7cbd378513729040" providerId="LiveId" clId="{3CC2F1AE-0C02-4463-AC21-71161FFBACA6}" dt="2025-11-01T16:29:07.642" v="4412" actId="164"/>
          <ac:picMkLst>
            <pc:docMk/>
            <pc:sldMk cId="1944277418" sldId="289"/>
            <ac:picMk id="9" creationId="{BF959CEB-3180-8879-BFB3-9BE8D00003BC}"/>
          </ac:picMkLst>
        </pc:picChg>
        <pc:picChg chg="del">
          <ac:chgData name="Molly Shircliff" userId="7cbd378513729040" providerId="LiveId" clId="{3CC2F1AE-0C02-4463-AC21-71161FFBACA6}" dt="2025-11-01T16:26:26.121" v="4361" actId="478"/>
          <ac:picMkLst>
            <pc:docMk/>
            <pc:sldMk cId="1944277418" sldId="289"/>
            <ac:picMk id="10" creationId="{BC87EA7A-20F4-37C6-F837-B053BD4F89D6}"/>
          </ac:picMkLst>
        </pc:picChg>
      </pc:sldChg>
    </pc:docChg>
  </pc:docChgLst>
  <pc:docChgLst>
    <pc:chgData name="Guest User" providerId="Windows Live" clId="Web-{12F724CE-CFE5-653E-FF66-8D1C0C4F1A65}"/>
    <pc:docChg chg="modSld">
      <pc:chgData name="Guest User" userId="" providerId="Windows Live" clId="Web-{12F724CE-CFE5-653E-FF66-8D1C0C4F1A65}" dt="2025-11-01T16:29:42.182" v="9" actId="1076"/>
      <pc:docMkLst>
        <pc:docMk/>
      </pc:docMkLst>
      <pc:sldChg chg="modSp">
        <pc:chgData name="Guest User" userId="" providerId="Windows Live" clId="Web-{12F724CE-CFE5-653E-FF66-8D1C0C4F1A65}" dt="2025-11-01T16:29:42.182" v="9" actId="1076"/>
        <pc:sldMkLst>
          <pc:docMk/>
          <pc:sldMk cId="0" sldId="264"/>
        </pc:sldMkLst>
        <pc:picChg chg="mod">
          <ac:chgData name="Guest User" userId="" providerId="Windows Live" clId="Web-{12F724CE-CFE5-653E-FF66-8D1C0C4F1A65}" dt="2025-11-01T16:29:42.182" v="9" actId="1076"/>
          <ac:picMkLst>
            <pc:docMk/>
            <pc:sldMk cId="0" sldId="264"/>
            <ac:picMk id="6" creationId="{B07927FE-4FB8-8717-FD0F-15810804AA34}"/>
          </ac:picMkLst>
        </pc:picChg>
      </pc:sldChg>
    </pc:docChg>
  </pc:docChgLst>
  <pc:docChgLst>
    <pc:chgData name="Guest User" providerId="Windows Live" clId="Web-{3AFD8538-6D7D-AEFF-89C0-A3C78AC1BE49}"/>
    <pc:docChg chg="modSld">
      <pc:chgData name="Guest User" userId="" providerId="Windows Live" clId="Web-{3AFD8538-6D7D-AEFF-89C0-A3C78AC1BE49}" dt="2025-10-31T17:32:48.061" v="1" actId="20577"/>
      <pc:docMkLst>
        <pc:docMk/>
      </pc:docMkLst>
      <pc:sldChg chg="modSp">
        <pc:chgData name="Guest User" userId="" providerId="Windows Live" clId="Web-{3AFD8538-6D7D-AEFF-89C0-A3C78AC1BE49}" dt="2025-10-31T17:32:48.061" v="1" actId="20577"/>
        <pc:sldMkLst>
          <pc:docMk/>
          <pc:sldMk cId="751168989" sldId="273"/>
        </pc:sldMkLst>
        <pc:spChg chg="mod">
          <ac:chgData name="Guest User" userId="" providerId="Windows Live" clId="Web-{3AFD8538-6D7D-AEFF-89C0-A3C78AC1BE49}" dt="2025-10-31T17:32:48.061" v="1" actId="20577"/>
          <ac:spMkLst>
            <pc:docMk/>
            <pc:sldMk cId="751168989" sldId="273"/>
            <ac:spMk id="3" creationId="{37B95E45-1986-E2D8-7562-B1DB316427CC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395340-F865-438B-AABC-88E1D59AD046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36BC999-A6ED-492A-9F1F-CBDC2E824D1F}">
      <dgm:prSet custT="1"/>
      <dgm:spPr/>
      <dgm:t>
        <a:bodyPr/>
        <a:lstStyle/>
        <a:p>
          <a:r>
            <a:rPr lang="en-US" sz="2500" dirty="0"/>
            <a:t>5-fold cross validation</a:t>
          </a:r>
        </a:p>
        <a:p>
          <a:r>
            <a:rPr lang="en-US" sz="1400" dirty="0"/>
            <a:t>Ensure that accuracy values are correct and not overfitted</a:t>
          </a:r>
          <a:endParaRPr lang="en-US" sz="2500" dirty="0"/>
        </a:p>
      </dgm:t>
    </dgm:pt>
    <dgm:pt modelId="{76BA1724-2F70-4FE1-8D75-08D3B8695B0D}" type="parTrans" cxnId="{4A3A42FE-757A-45FD-BEDB-84D44E7E9EF2}">
      <dgm:prSet/>
      <dgm:spPr/>
      <dgm:t>
        <a:bodyPr/>
        <a:lstStyle/>
        <a:p>
          <a:endParaRPr lang="en-US"/>
        </a:p>
      </dgm:t>
    </dgm:pt>
    <dgm:pt modelId="{48148CD2-AB71-413E-9D13-8C37C51FF558}" type="sibTrans" cxnId="{4A3A42FE-757A-45FD-BEDB-84D44E7E9EF2}">
      <dgm:prSet/>
      <dgm:spPr/>
      <dgm:t>
        <a:bodyPr/>
        <a:lstStyle/>
        <a:p>
          <a:endParaRPr lang="en-US"/>
        </a:p>
      </dgm:t>
    </dgm:pt>
    <dgm:pt modelId="{7C27776F-D04B-4E54-B83C-E7073F6999AA}">
      <dgm:prSet custT="1"/>
      <dgm:spPr/>
      <dgm:t>
        <a:bodyPr/>
        <a:lstStyle/>
        <a:p>
          <a:r>
            <a:rPr lang="en-US" sz="2500" dirty="0"/>
            <a:t>Grid search &amp; hyperparameters analysis </a:t>
          </a:r>
        </a:p>
        <a:p>
          <a:r>
            <a:rPr lang="en-US" sz="1400" dirty="0"/>
            <a:t>Determine best parameters for better error metrics</a:t>
          </a:r>
          <a:endParaRPr lang="en-US" sz="2500" dirty="0"/>
        </a:p>
      </dgm:t>
    </dgm:pt>
    <dgm:pt modelId="{53A4FC12-2CB4-441C-BF30-09D67C73087B}" type="parTrans" cxnId="{AD8215C7-555B-4557-8036-6EF8438712F6}">
      <dgm:prSet/>
      <dgm:spPr/>
      <dgm:t>
        <a:bodyPr/>
        <a:lstStyle/>
        <a:p>
          <a:endParaRPr lang="en-US"/>
        </a:p>
      </dgm:t>
    </dgm:pt>
    <dgm:pt modelId="{8BB908F6-1DB4-4D06-8ED9-4B84D25CA516}" type="sibTrans" cxnId="{AD8215C7-555B-4557-8036-6EF8438712F6}">
      <dgm:prSet/>
      <dgm:spPr/>
      <dgm:t>
        <a:bodyPr/>
        <a:lstStyle/>
        <a:p>
          <a:endParaRPr lang="en-US"/>
        </a:p>
      </dgm:t>
    </dgm:pt>
    <dgm:pt modelId="{22742C17-C703-4BB5-A876-1801F7F4494E}" type="pres">
      <dgm:prSet presAssocID="{49395340-F865-438B-AABC-88E1D59AD04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C69578B-A188-4092-96F2-B04E850F51AB}" type="pres">
      <dgm:prSet presAssocID="{336BC999-A6ED-492A-9F1F-CBDC2E824D1F}" presName="hierRoot1" presStyleCnt="0"/>
      <dgm:spPr/>
    </dgm:pt>
    <dgm:pt modelId="{C81EA72F-8408-4965-BD91-8139BD5CA2F9}" type="pres">
      <dgm:prSet presAssocID="{336BC999-A6ED-492A-9F1F-CBDC2E824D1F}" presName="composite" presStyleCnt="0"/>
      <dgm:spPr/>
    </dgm:pt>
    <dgm:pt modelId="{C287511B-ED1F-4B33-9130-77C5DAA69A9B}" type="pres">
      <dgm:prSet presAssocID="{336BC999-A6ED-492A-9F1F-CBDC2E824D1F}" presName="background" presStyleLbl="node0" presStyleIdx="0" presStyleCnt="2"/>
      <dgm:spPr/>
    </dgm:pt>
    <dgm:pt modelId="{86FD4FFD-75A6-434B-971B-2A7696F817A0}" type="pres">
      <dgm:prSet presAssocID="{336BC999-A6ED-492A-9F1F-CBDC2E824D1F}" presName="text" presStyleLbl="fgAcc0" presStyleIdx="0" presStyleCnt="2">
        <dgm:presLayoutVars>
          <dgm:chPref val="3"/>
        </dgm:presLayoutVars>
      </dgm:prSet>
      <dgm:spPr/>
    </dgm:pt>
    <dgm:pt modelId="{47C6E073-DA99-497D-93A9-35DC85AF5953}" type="pres">
      <dgm:prSet presAssocID="{336BC999-A6ED-492A-9F1F-CBDC2E824D1F}" presName="hierChild2" presStyleCnt="0"/>
      <dgm:spPr/>
    </dgm:pt>
    <dgm:pt modelId="{BD5B60C5-ADDF-417A-BF4D-46D5CC75253A}" type="pres">
      <dgm:prSet presAssocID="{7C27776F-D04B-4E54-B83C-E7073F6999AA}" presName="hierRoot1" presStyleCnt="0"/>
      <dgm:spPr/>
    </dgm:pt>
    <dgm:pt modelId="{489E72D2-2949-4A56-8374-B2E1A1667C8E}" type="pres">
      <dgm:prSet presAssocID="{7C27776F-D04B-4E54-B83C-E7073F6999AA}" presName="composite" presStyleCnt="0"/>
      <dgm:spPr/>
    </dgm:pt>
    <dgm:pt modelId="{F764438D-EB63-4031-9B08-11314BE6F1E9}" type="pres">
      <dgm:prSet presAssocID="{7C27776F-D04B-4E54-B83C-E7073F6999AA}" presName="background" presStyleLbl="node0" presStyleIdx="1" presStyleCnt="2"/>
      <dgm:spPr/>
    </dgm:pt>
    <dgm:pt modelId="{23F6274D-D08A-4E32-9F15-245294C94E0C}" type="pres">
      <dgm:prSet presAssocID="{7C27776F-D04B-4E54-B83C-E7073F6999AA}" presName="text" presStyleLbl="fgAcc0" presStyleIdx="1" presStyleCnt="2">
        <dgm:presLayoutVars>
          <dgm:chPref val="3"/>
        </dgm:presLayoutVars>
      </dgm:prSet>
      <dgm:spPr/>
    </dgm:pt>
    <dgm:pt modelId="{67C1D15D-51C6-4C7B-B66E-49960926E7DD}" type="pres">
      <dgm:prSet presAssocID="{7C27776F-D04B-4E54-B83C-E7073F6999AA}" presName="hierChild2" presStyleCnt="0"/>
      <dgm:spPr/>
    </dgm:pt>
  </dgm:ptLst>
  <dgm:cxnLst>
    <dgm:cxn modelId="{08B57328-1E30-4573-964B-B4C7C950553F}" type="presOf" srcId="{49395340-F865-438B-AABC-88E1D59AD046}" destId="{22742C17-C703-4BB5-A876-1801F7F4494E}" srcOrd="0" destOrd="0" presId="urn:microsoft.com/office/officeart/2005/8/layout/hierarchy1"/>
    <dgm:cxn modelId="{277D8778-59FF-4E96-B6B3-C9818B742734}" type="presOf" srcId="{336BC999-A6ED-492A-9F1F-CBDC2E824D1F}" destId="{86FD4FFD-75A6-434B-971B-2A7696F817A0}" srcOrd="0" destOrd="0" presId="urn:microsoft.com/office/officeart/2005/8/layout/hierarchy1"/>
    <dgm:cxn modelId="{5F9BC4AC-D6FA-4D4B-B268-53D6DF760508}" type="presOf" srcId="{7C27776F-D04B-4E54-B83C-E7073F6999AA}" destId="{23F6274D-D08A-4E32-9F15-245294C94E0C}" srcOrd="0" destOrd="0" presId="urn:microsoft.com/office/officeart/2005/8/layout/hierarchy1"/>
    <dgm:cxn modelId="{AD8215C7-555B-4557-8036-6EF8438712F6}" srcId="{49395340-F865-438B-AABC-88E1D59AD046}" destId="{7C27776F-D04B-4E54-B83C-E7073F6999AA}" srcOrd="1" destOrd="0" parTransId="{53A4FC12-2CB4-441C-BF30-09D67C73087B}" sibTransId="{8BB908F6-1DB4-4D06-8ED9-4B84D25CA516}"/>
    <dgm:cxn modelId="{4A3A42FE-757A-45FD-BEDB-84D44E7E9EF2}" srcId="{49395340-F865-438B-AABC-88E1D59AD046}" destId="{336BC999-A6ED-492A-9F1F-CBDC2E824D1F}" srcOrd="0" destOrd="0" parTransId="{76BA1724-2F70-4FE1-8D75-08D3B8695B0D}" sibTransId="{48148CD2-AB71-413E-9D13-8C37C51FF558}"/>
    <dgm:cxn modelId="{054812BF-33DB-4CB8-B153-D8CC449556A6}" type="presParOf" srcId="{22742C17-C703-4BB5-A876-1801F7F4494E}" destId="{7C69578B-A188-4092-96F2-B04E850F51AB}" srcOrd="0" destOrd="0" presId="urn:microsoft.com/office/officeart/2005/8/layout/hierarchy1"/>
    <dgm:cxn modelId="{4CB34E68-F859-431B-8811-389A24FD2F9E}" type="presParOf" srcId="{7C69578B-A188-4092-96F2-B04E850F51AB}" destId="{C81EA72F-8408-4965-BD91-8139BD5CA2F9}" srcOrd="0" destOrd="0" presId="urn:microsoft.com/office/officeart/2005/8/layout/hierarchy1"/>
    <dgm:cxn modelId="{C4BF6C63-B472-4FE0-B9D1-2349973E62A0}" type="presParOf" srcId="{C81EA72F-8408-4965-BD91-8139BD5CA2F9}" destId="{C287511B-ED1F-4B33-9130-77C5DAA69A9B}" srcOrd="0" destOrd="0" presId="urn:microsoft.com/office/officeart/2005/8/layout/hierarchy1"/>
    <dgm:cxn modelId="{1C24D85B-07A3-48AD-89C5-1595F5E86B83}" type="presParOf" srcId="{C81EA72F-8408-4965-BD91-8139BD5CA2F9}" destId="{86FD4FFD-75A6-434B-971B-2A7696F817A0}" srcOrd="1" destOrd="0" presId="urn:microsoft.com/office/officeart/2005/8/layout/hierarchy1"/>
    <dgm:cxn modelId="{4D605941-9EDF-448D-8CDD-2BD650A9E559}" type="presParOf" srcId="{7C69578B-A188-4092-96F2-B04E850F51AB}" destId="{47C6E073-DA99-497D-93A9-35DC85AF5953}" srcOrd="1" destOrd="0" presId="urn:microsoft.com/office/officeart/2005/8/layout/hierarchy1"/>
    <dgm:cxn modelId="{372BCB72-D905-414F-8974-BD43AA2D4F94}" type="presParOf" srcId="{22742C17-C703-4BB5-A876-1801F7F4494E}" destId="{BD5B60C5-ADDF-417A-BF4D-46D5CC75253A}" srcOrd="1" destOrd="0" presId="urn:microsoft.com/office/officeart/2005/8/layout/hierarchy1"/>
    <dgm:cxn modelId="{78014F60-A59B-46AD-A82E-993BCFEACF8C}" type="presParOf" srcId="{BD5B60C5-ADDF-417A-BF4D-46D5CC75253A}" destId="{489E72D2-2949-4A56-8374-B2E1A1667C8E}" srcOrd="0" destOrd="0" presId="urn:microsoft.com/office/officeart/2005/8/layout/hierarchy1"/>
    <dgm:cxn modelId="{857462E2-2BA4-45D6-A27D-89B44CFA92A4}" type="presParOf" srcId="{489E72D2-2949-4A56-8374-B2E1A1667C8E}" destId="{F764438D-EB63-4031-9B08-11314BE6F1E9}" srcOrd="0" destOrd="0" presId="urn:microsoft.com/office/officeart/2005/8/layout/hierarchy1"/>
    <dgm:cxn modelId="{3171BAF3-D919-4480-B437-0E0E48041DF4}" type="presParOf" srcId="{489E72D2-2949-4A56-8374-B2E1A1667C8E}" destId="{23F6274D-D08A-4E32-9F15-245294C94E0C}" srcOrd="1" destOrd="0" presId="urn:microsoft.com/office/officeart/2005/8/layout/hierarchy1"/>
    <dgm:cxn modelId="{7A413C50-F2A7-456B-B69C-E076103D6377}" type="presParOf" srcId="{BD5B60C5-ADDF-417A-BF4D-46D5CC75253A}" destId="{67C1D15D-51C6-4C7B-B66E-49960926E7DD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D1A1E8B-9789-4A8D-90AC-3FC2D47AB88B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7C5121-FEFE-4AD4-B02B-E036C22C004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Random forest and AdaBoost baseline models return the best accuracy &amp; fit. AdaBoost performs slightly better.</a:t>
          </a:r>
        </a:p>
      </dgm:t>
    </dgm:pt>
    <dgm:pt modelId="{B9CDD401-ACE1-4A3E-A5B8-7053EC05840B}" type="parTrans" cxnId="{BE41F977-66FD-402A-88E0-5789427DF264}">
      <dgm:prSet/>
      <dgm:spPr/>
      <dgm:t>
        <a:bodyPr/>
        <a:lstStyle/>
        <a:p>
          <a:endParaRPr lang="en-US"/>
        </a:p>
      </dgm:t>
    </dgm:pt>
    <dgm:pt modelId="{1E481C10-1A12-4C3D-BC2F-0305EE903E65}" type="sibTrans" cxnId="{BE41F977-66FD-402A-88E0-5789427DF264}">
      <dgm:prSet/>
      <dgm:spPr/>
      <dgm:t>
        <a:bodyPr/>
        <a:lstStyle/>
        <a:p>
          <a:endParaRPr lang="en-US"/>
        </a:p>
      </dgm:t>
    </dgm:pt>
    <dgm:pt modelId="{FCF337DD-7652-4DE8-97A2-19DDC7AA882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 order to achieve such high accuracy, hyperparameters for random forest &amp; AdaBoost were tuned.</a:t>
          </a:r>
        </a:p>
      </dgm:t>
    </dgm:pt>
    <dgm:pt modelId="{0E7C38E3-5AF7-43E1-8B10-AD9F9F692722}" type="parTrans" cxnId="{EEE5855E-FA2E-4320-B40C-CA9508D28B75}">
      <dgm:prSet/>
      <dgm:spPr/>
      <dgm:t>
        <a:bodyPr/>
        <a:lstStyle/>
        <a:p>
          <a:endParaRPr lang="en-US"/>
        </a:p>
      </dgm:t>
    </dgm:pt>
    <dgm:pt modelId="{A360E7B0-153B-4E81-A6AB-364E6C67B04A}" type="sibTrans" cxnId="{EEE5855E-FA2E-4320-B40C-CA9508D28B75}">
      <dgm:prSet/>
      <dgm:spPr/>
      <dgm:t>
        <a:bodyPr/>
        <a:lstStyle/>
        <a:p>
          <a:endParaRPr lang="en-US"/>
        </a:p>
      </dgm:t>
    </dgm:pt>
    <dgm:pt modelId="{17E14222-1059-4BE9-874A-E4D0EF6317A2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/>
            <a:t>Will create SVM model for further comparison.</a:t>
          </a:r>
        </a:p>
      </dgm:t>
    </dgm:pt>
    <dgm:pt modelId="{D9CBE459-4A1C-4EFC-A4A5-247CB375F1BC}" type="parTrans" cxnId="{A14D8E27-AC25-486C-A473-CF664A5B05F7}">
      <dgm:prSet/>
      <dgm:spPr/>
      <dgm:t>
        <a:bodyPr/>
        <a:lstStyle/>
        <a:p>
          <a:endParaRPr lang="en-US"/>
        </a:p>
      </dgm:t>
    </dgm:pt>
    <dgm:pt modelId="{3DC96355-6C97-4715-932D-C21436E9C345}" type="sibTrans" cxnId="{A14D8E27-AC25-486C-A473-CF664A5B05F7}">
      <dgm:prSet/>
      <dgm:spPr/>
      <dgm:t>
        <a:bodyPr/>
        <a:lstStyle/>
        <a:p>
          <a:endParaRPr lang="en-US"/>
        </a:p>
      </dgm:t>
    </dgm:pt>
    <dgm:pt modelId="{9100D0A3-5DFF-4058-A7EB-C6FAF30DA29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/>
            <a:t>Determine best overall model and further fine tune as able.</a:t>
          </a:r>
        </a:p>
      </dgm:t>
    </dgm:pt>
    <dgm:pt modelId="{752C7720-35BF-4D08-B1E2-9F663051E0C9}" type="parTrans" cxnId="{CD98D5DD-F88A-40EB-99A2-2A6E7AF75278}">
      <dgm:prSet/>
      <dgm:spPr/>
      <dgm:t>
        <a:bodyPr/>
        <a:lstStyle/>
        <a:p>
          <a:endParaRPr lang="en-US"/>
        </a:p>
      </dgm:t>
    </dgm:pt>
    <dgm:pt modelId="{493F41B4-101B-4CAD-822F-25455ACD115A}" type="sibTrans" cxnId="{CD98D5DD-F88A-40EB-99A2-2A6E7AF75278}">
      <dgm:prSet/>
      <dgm:spPr/>
      <dgm:t>
        <a:bodyPr/>
        <a:lstStyle/>
        <a:p>
          <a:endParaRPr lang="en-US"/>
        </a:p>
      </dgm:t>
    </dgm:pt>
    <dgm:pt modelId="{7E3AAFF5-D7F0-4506-BCAD-0A4067429F4A}" type="pres">
      <dgm:prSet presAssocID="{6D1A1E8B-9789-4A8D-90AC-3FC2D47AB88B}" presName="root" presStyleCnt="0">
        <dgm:presLayoutVars>
          <dgm:dir/>
          <dgm:resizeHandles val="exact"/>
        </dgm:presLayoutVars>
      </dgm:prSet>
      <dgm:spPr/>
    </dgm:pt>
    <dgm:pt modelId="{73659FC0-29AA-490C-8AD0-BCF41936E899}" type="pres">
      <dgm:prSet presAssocID="{8B7C5121-FEFE-4AD4-B02B-E036C22C004B}" presName="compNode" presStyleCnt="0"/>
      <dgm:spPr/>
    </dgm:pt>
    <dgm:pt modelId="{7D327440-ED19-4177-AE49-F40C3D535BC5}" type="pres">
      <dgm:prSet presAssocID="{8B7C5121-FEFE-4AD4-B02B-E036C22C004B}" presName="bgRect" presStyleLbl="bgShp" presStyleIdx="0" presStyleCnt="4"/>
      <dgm:spPr/>
    </dgm:pt>
    <dgm:pt modelId="{7CE3886D-7462-4D51-8A3B-AE5F6FBB9752}" type="pres">
      <dgm:prSet presAssocID="{8B7C5121-FEFE-4AD4-B02B-E036C22C004B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edicine"/>
        </a:ext>
      </dgm:extLst>
    </dgm:pt>
    <dgm:pt modelId="{BA255FD3-9336-4DF5-A7A5-176A027BDC5B}" type="pres">
      <dgm:prSet presAssocID="{8B7C5121-FEFE-4AD4-B02B-E036C22C004B}" presName="spaceRect" presStyleCnt="0"/>
      <dgm:spPr/>
    </dgm:pt>
    <dgm:pt modelId="{A182BF22-6970-47C8-B4B2-9DBB154CA099}" type="pres">
      <dgm:prSet presAssocID="{8B7C5121-FEFE-4AD4-B02B-E036C22C004B}" presName="parTx" presStyleLbl="revTx" presStyleIdx="0" presStyleCnt="4">
        <dgm:presLayoutVars>
          <dgm:chMax val="0"/>
          <dgm:chPref val="0"/>
        </dgm:presLayoutVars>
      </dgm:prSet>
      <dgm:spPr/>
    </dgm:pt>
    <dgm:pt modelId="{115C86E2-B150-4CED-A531-4BA38A4CFDF5}" type="pres">
      <dgm:prSet presAssocID="{1E481C10-1A12-4C3D-BC2F-0305EE903E65}" presName="sibTrans" presStyleCnt="0"/>
      <dgm:spPr/>
    </dgm:pt>
    <dgm:pt modelId="{F9EC824C-E7EB-4AC6-B99B-ED47E4C816D1}" type="pres">
      <dgm:prSet presAssocID="{FCF337DD-7652-4DE8-97A2-19DDC7AA8821}" presName="compNode" presStyleCnt="0"/>
      <dgm:spPr/>
    </dgm:pt>
    <dgm:pt modelId="{3340A0E5-3278-4FB5-9231-30205FEC1297}" type="pres">
      <dgm:prSet presAssocID="{FCF337DD-7652-4DE8-97A2-19DDC7AA8821}" presName="bgRect" presStyleLbl="bgShp" presStyleIdx="1" presStyleCnt="4"/>
      <dgm:spPr/>
    </dgm:pt>
    <dgm:pt modelId="{EA1082E4-E6A8-4668-884D-0444B116187E}" type="pres">
      <dgm:prSet presAssocID="{FCF337DD-7652-4DE8-97A2-19DDC7AA8821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row circle with solid fill"/>
        </a:ext>
      </dgm:extLst>
    </dgm:pt>
    <dgm:pt modelId="{CED03C54-9BA0-4426-89BA-8ABE64739785}" type="pres">
      <dgm:prSet presAssocID="{FCF337DD-7652-4DE8-97A2-19DDC7AA8821}" presName="spaceRect" presStyleCnt="0"/>
      <dgm:spPr/>
    </dgm:pt>
    <dgm:pt modelId="{2B084D23-DF47-4AA8-BB06-5E020DAA0E6C}" type="pres">
      <dgm:prSet presAssocID="{FCF337DD-7652-4DE8-97A2-19DDC7AA8821}" presName="parTx" presStyleLbl="revTx" presStyleIdx="1" presStyleCnt="4">
        <dgm:presLayoutVars>
          <dgm:chMax val="0"/>
          <dgm:chPref val="0"/>
        </dgm:presLayoutVars>
      </dgm:prSet>
      <dgm:spPr/>
    </dgm:pt>
    <dgm:pt modelId="{C477C171-64C8-4B0B-8A2A-DBB6034AB5DA}" type="pres">
      <dgm:prSet presAssocID="{A360E7B0-153B-4E81-A6AB-364E6C67B04A}" presName="sibTrans" presStyleCnt="0"/>
      <dgm:spPr/>
    </dgm:pt>
    <dgm:pt modelId="{8EDDE000-C487-444F-9F7E-C1D495B9833E}" type="pres">
      <dgm:prSet presAssocID="{17E14222-1059-4BE9-874A-E4D0EF6317A2}" presName="compNode" presStyleCnt="0"/>
      <dgm:spPr/>
    </dgm:pt>
    <dgm:pt modelId="{766C3F25-E3F5-4EDA-96B6-B27389AF7E72}" type="pres">
      <dgm:prSet presAssocID="{17E14222-1059-4BE9-874A-E4D0EF6317A2}" presName="bgRect" presStyleLbl="bgShp" presStyleIdx="2" presStyleCnt="4" custLinFactNeighborX="-2671" custLinFactNeighborY="-561"/>
      <dgm:spPr/>
    </dgm:pt>
    <dgm:pt modelId="{2943D34B-26B2-4361-8CC7-2D646800AA6E}" type="pres">
      <dgm:prSet presAssocID="{17E14222-1059-4BE9-874A-E4D0EF6317A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6258D78C-7896-49A5-B61A-2CF62624044E}" type="pres">
      <dgm:prSet presAssocID="{17E14222-1059-4BE9-874A-E4D0EF6317A2}" presName="spaceRect" presStyleCnt="0"/>
      <dgm:spPr/>
    </dgm:pt>
    <dgm:pt modelId="{5D5482A7-DC01-44FD-A24B-62ABED5D3C70}" type="pres">
      <dgm:prSet presAssocID="{17E14222-1059-4BE9-874A-E4D0EF6317A2}" presName="parTx" presStyleLbl="revTx" presStyleIdx="2" presStyleCnt="4">
        <dgm:presLayoutVars>
          <dgm:chMax val="0"/>
          <dgm:chPref val="0"/>
        </dgm:presLayoutVars>
      </dgm:prSet>
      <dgm:spPr/>
    </dgm:pt>
    <dgm:pt modelId="{BE6C1583-6857-42FA-AB9C-CBAC2E116D9A}" type="pres">
      <dgm:prSet presAssocID="{3DC96355-6C97-4715-932D-C21436E9C345}" presName="sibTrans" presStyleCnt="0"/>
      <dgm:spPr/>
    </dgm:pt>
    <dgm:pt modelId="{04009711-47C8-408B-831C-8A5623905C6E}" type="pres">
      <dgm:prSet presAssocID="{9100D0A3-5DFF-4058-A7EB-C6FAF30DA299}" presName="compNode" presStyleCnt="0"/>
      <dgm:spPr/>
    </dgm:pt>
    <dgm:pt modelId="{88B88196-8CC3-4BCB-8F68-683B7B6D9C7E}" type="pres">
      <dgm:prSet presAssocID="{9100D0A3-5DFF-4058-A7EB-C6FAF30DA299}" presName="bgRect" presStyleLbl="bgShp" presStyleIdx="3" presStyleCnt="4"/>
      <dgm:spPr/>
    </dgm:pt>
    <dgm:pt modelId="{24E62DF3-CD56-460A-BDC5-2C02F06EFBA2}" type="pres">
      <dgm:prSet presAssocID="{9100D0A3-5DFF-4058-A7EB-C6FAF30DA29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99AB1E1F-6B57-44F0-8D1A-2BBB9D22E704}" type="pres">
      <dgm:prSet presAssocID="{9100D0A3-5DFF-4058-A7EB-C6FAF30DA299}" presName="spaceRect" presStyleCnt="0"/>
      <dgm:spPr/>
    </dgm:pt>
    <dgm:pt modelId="{4C797D12-109E-4402-A952-E9F72F21344B}" type="pres">
      <dgm:prSet presAssocID="{9100D0A3-5DFF-4058-A7EB-C6FAF30DA299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A14D8E27-AC25-486C-A473-CF664A5B05F7}" srcId="{6D1A1E8B-9789-4A8D-90AC-3FC2D47AB88B}" destId="{17E14222-1059-4BE9-874A-E4D0EF6317A2}" srcOrd="2" destOrd="0" parTransId="{D9CBE459-4A1C-4EFC-A4A5-247CB375F1BC}" sibTransId="{3DC96355-6C97-4715-932D-C21436E9C345}"/>
    <dgm:cxn modelId="{EB95FD2A-34E9-4090-87CF-B0A93A2C8C73}" type="presOf" srcId="{17E14222-1059-4BE9-874A-E4D0EF6317A2}" destId="{5D5482A7-DC01-44FD-A24B-62ABED5D3C70}" srcOrd="0" destOrd="0" presId="urn:microsoft.com/office/officeart/2018/2/layout/IconVerticalSolidList"/>
    <dgm:cxn modelId="{EEE5855E-FA2E-4320-B40C-CA9508D28B75}" srcId="{6D1A1E8B-9789-4A8D-90AC-3FC2D47AB88B}" destId="{FCF337DD-7652-4DE8-97A2-19DDC7AA8821}" srcOrd="1" destOrd="0" parTransId="{0E7C38E3-5AF7-43E1-8B10-AD9F9F692722}" sibTransId="{A360E7B0-153B-4E81-A6AB-364E6C67B04A}"/>
    <dgm:cxn modelId="{BE41F977-66FD-402A-88E0-5789427DF264}" srcId="{6D1A1E8B-9789-4A8D-90AC-3FC2D47AB88B}" destId="{8B7C5121-FEFE-4AD4-B02B-E036C22C004B}" srcOrd="0" destOrd="0" parTransId="{B9CDD401-ACE1-4A3E-A5B8-7053EC05840B}" sibTransId="{1E481C10-1A12-4C3D-BC2F-0305EE903E65}"/>
    <dgm:cxn modelId="{0B7AA2AA-3911-424B-82D9-5F3558E57F61}" type="presOf" srcId="{FCF337DD-7652-4DE8-97A2-19DDC7AA8821}" destId="{2B084D23-DF47-4AA8-BB06-5E020DAA0E6C}" srcOrd="0" destOrd="0" presId="urn:microsoft.com/office/officeart/2018/2/layout/IconVerticalSolidList"/>
    <dgm:cxn modelId="{8DB6BAAA-A5AE-447E-B199-544C252A4B9A}" type="presOf" srcId="{9100D0A3-5DFF-4058-A7EB-C6FAF30DA299}" destId="{4C797D12-109E-4402-A952-E9F72F21344B}" srcOrd="0" destOrd="0" presId="urn:microsoft.com/office/officeart/2018/2/layout/IconVerticalSolidList"/>
    <dgm:cxn modelId="{CD98D5DD-F88A-40EB-99A2-2A6E7AF75278}" srcId="{6D1A1E8B-9789-4A8D-90AC-3FC2D47AB88B}" destId="{9100D0A3-5DFF-4058-A7EB-C6FAF30DA299}" srcOrd="3" destOrd="0" parTransId="{752C7720-35BF-4D08-B1E2-9F663051E0C9}" sibTransId="{493F41B4-101B-4CAD-822F-25455ACD115A}"/>
    <dgm:cxn modelId="{44DEC2E8-6B64-4FF8-BA8D-6C9D09AD098E}" type="presOf" srcId="{8B7C5121-FEFE-4AD4-B02B-E036C22C004B}" destId="{A182BF22-6970-47C8-B4B2-9DBB154CA099}" srcOrd="0" destOrd="0" presId="urn:microsoft.com/office/officeart/2018/2/layout/IconVerticalSolidList"/>
    <dgm:cxn modelId="{179CA0EF-03E8-4F54-B0A3-AF2CFC7C8EBB}" type="presOf" srcId="{6D1A1E8B-9789-4A8D-90AC-3FC2D47AB88B}" destId="{7E3AAFF5-D7F0-4506-BCAD-0A4067429F4A}" srcOrd="0" destOrd="0" presId="urn:microsoft.com/office/officeart/2018/2/layout/IconVerticalSolidList"/>
    <dgm:cxn modelId="{C0F24AD7-5F0C-4DA5-BB81-96395A96B389}" type="presParOf" srcId="{7E3AAFF5-D7F0-4506-BCAD-0A4067429F4A}" destId="{73659FC0-29AA-490C-8AD0-BCF41936E899}" srcOrd="0" destOrd="0" presId="urn:microsoft.com/office/officeart/2018/2/layout/IconVerticalSolidList"/>
    <dgm:cxn modelId="{5F36E6B8-034C-4F9C-A9D4-6ED60F8D258A}" type="presParOf" srcId="{73659FC0-29AA-490C-8AD0-BCF41936E899}" destId="{7D327440-ED19-4177-AE49-F40C3D535BC5}" srcOrd="0" destOrd="0" presId="urn:microsoft.com/office/officeart/2018/2/layout/IconVerticalSolidList"/>
    <dgm:cxn modelId="{96A4B6F6-E429-48D6-B67B-4C148893E6BA}" type="presParOf" srcId="{73659FC0-29AA-490C-8AD0-BCF41936E899}" destId="{7CE3886D-7462-4D51-8A3B-AE5F6FBB9752}" srcOrd="1" destOrd="0" presId="urn:microsoft.com/office/officeart/2018/2/layout/IconVerticalSolidList"/>
    <dgm:cxn modelId="{B55013B9-C868-4BD1-B62F-7F3E4754038A}" type="presParOf" srcId="{73659FC0-29AA-490C-8AD0-BCF41936E899}" destId="{BA255FD3-9336-4DF5-A7A5-176A027BDC5B}" srcOrd="2" destOrd="0" presId="urn:microsoft.com/office/officeart/2018/2/layout/IconVerticalSolidList"/>
    <dgm:cxn modelId="{B9C75BB6-0F2D-4570-9949-A877AAFEF231}" type="presParOf" srcId="{73659FC0-29AA-490C-8AD0-BCF41936E899}" destId="{A182BF22-6970-47C8-B4B2-9DBB154CA099}" srcOrd="3" destOrd="0" presId="urn:microsoft.com/office/officeart/2018/2/layout/IconVerticalSolidList"/>
    <dgm:cxn modelId="{3BD957C7-E0DC-4DE4-B164-AFA153B194A3}" type="presParOf" srcId="{7E3AAFF5-D7F0-4506-BCAD-0A4067429F4A}" destId="{115C86E2-B150-4CED-A531-4BA38A4CFDF5}" srcOrd="1" destOrd="0" presId="urn:microsoft.com/office/officeart/2018/2/layout/IconVerticalSolidList"/>
    <dgm:cxn modelId="{C9CDA8B0-4EFB-49B4-9E7F-1EA140F01513}" type="presParOf" srcId="{7E3AAFF5-D7F0-4506-BCAD-0A4067429F4A}" destId="{F9EC824C-E7EB-4AC6-B99B-ED47E4C816D1}" srcOrd="2" destOrd="0" presId="urn:microsoft.com/office/officeart/2018/2/layout/IconVerticalSolidList"/>
    <dgm:cxn modelId="{FEB1C1DD-14B3-4E03-B77F-E4CDBFDF238D}" type="presParOf" srcId="{F9EC824C-E7EB-4AC6-B99B-ED47E4C816D1}" destId="{3340A0E5-3278-4FB5-9231-30205FEC1297}" srcOrd="0" destOrd="0" presId="urn:microsoft.com/office/officeart/2018/2/layout/IconVerticalSolidList"/>
    <dgm:cxn modelId="{A22F138B-389E-49A5-BB9A-98F584277E53}" type="presParOf" srcId="{F9EC824C-E7EB-4AC6-B99B-ED47E4C816D1}" destId="{EA1082E4-E6A8-4668-884D-0444B116187E}" srcOrd="1" destOrd="0" presId="urn:microsoft.com/office/officeart/2018/2/layout/IconVerticalSolidList"/>
    <dgm:cxn modelId="{FC21705F-2E28-472B-9630-A9A975DD2016}" type="presParOf" srcId="{F9EC824C-E7EB-4AC6-B99B-ED47E4C816D1}" destId="{CED03C54-9BA0-4426-89BA-8ABE64739785}" srcOrd="2" destOrd="0" presId="urn:microsoft.com/office/officeart/2018/2/layout/IconVerticalSolidList"/>
    <dgm:cxn modelId="{5D881A6A-2EC6-47C3-A1AE-2CA7686BBAFE}" type="presParOf" srcId="{F9EC824C-E7EB-4AC6-B99B-ED47E4C816D1}" destId="{2B084D23-DF47-4AA8-BB06-5E020DAA0E6C}" srcOrd="3" destOrd="0" presId="urn:microsoft.com/office/officeart/2018/2/layout/IconVerticalSolidList"/>
    <dgm:cxn modelId="{2A907837-01E0-4F71-9E23-92608BB86A74}" type="presParOf" srcId="{7E3AAFF5-D7F0-4506-BCAD-0A4067429F4A}" destId="{C477C171-64C8-4B0B-8A2A-DBB6034AB5DA}" srcOrd="3" destOrd="0" presId="urn:microsoft.com/office/officeart/2018/2/layout/IconVerticalSolidList"/>
    <dgm:cxn modelId="{C6C6ADE7-3FC8-4D23-A612-61B31689C497}" type="presParOf" srcId="{7E3AAFF5-D7F0-4506-BCAD-0A4067429F4A}" destId="{8EDDE000-C487-444F-9F7E-C1D495B9833E}" srcOrd="4" destOrd="0" presId="urn:microsoft.com/office/officeart/2018/2/layout/IconVerticalSolidList"/>
    <dgm:cxn modelId="{18CE8D14-EC70-4952-BE91-A55BA4A5A732}" type="presParOf" srcId="{8EDDE000-C487-444F-9F7E-C1D495B9833E}" destId="{766C3F25-E3F5-4EDA-96B6-B27389AF7E72}" srcOrd="0" destOrd="0" presId="urn:microsoft.com/office/officeart/2018/2/layout/IconVerticalSolidList"/>
    <dgm:cxn modelId="{9FE37163-B006-435C-814F-1D25160B9463}" type="presParOf" srcId="{8EDDE000-C487-444F-9F7E-C1D495B9833E}" destId="{2943D34B-26B2-4361-8CC7-2D646800AA6E}" srcOrd="1" destOrd="0" presId="urn:microsoft.com/office/officeart/2018/2/layout/IconVerticalSolidList"/>
    <dgm:cxn modelId="{160885CE-D0FA-49DC-96EC-B7343F6043CB}" type="presParOf" srcId="{8EDDE000-C487-444F-9F7E-C1D495B9833E}" destId="{6258D78C-7896-49A5-B61A-2CF62624044E}" srcOrd="2" destOrd="0" presId="urn:microsoft.com/office/officeart/2018/2/layout/IconVerticalSolidList"/>
    <dgm:cxn modelId="{553A5457-F4FB-4CC1-8A34-3170B12C1A71}" type="presParOf" srcId="{8EDDE000-C487-444F-9F7E-C1D495B9833E}" destId="{5D5482A7-DC01-44FD-A24B-62ABED5D3C70}" srcOrd="3" destOrd="0" presId="urn:microsoft.com/office/officeart/2018/2/layout/IconVerticalSolidList"/>
    <dgm:cxn modelId="{854E84CD-CB89-4D1F-8032-B67E8E3895B9}" type="presParOf" srcId="{7E3AAFF5-D7F0-4506-BCAD-0A4067429F4A}" destId="{BE6C1583-6857-42FA-AB9C-CBAC2E116D9A}" srcOrd="5" destOrd="0" presId="urn:microsoft.com/office/officeart/2018/2/layout/IconVerticalSolidList"/>
    <dgm:cxn modelId="{C42B4ED1-1459-43C1-806D-69D449B99A38}" type="presParOf" srcId="{7E3AAFF5-D7F0-4506-BCAD-0A4067429F4A}" destId="{04009711-47C8-408B-831C-8A5623905C6E}" srcOrd="6" destOrd="0" presId="urn:microsoft.com/office/officeart/2018/2/layout/IconVerticalSolidList"/>
    <dgm:cxn modelId="{CF003BD7-3637-476C-8645-D69D43CF835F}" type="presParOf" srcId="{04009711-47C8-408B-831C-8A5623905C6E}" destId="{88B88196-8CC3-4BCB-8F68-683B7B6D9C7E}" srcOrd="0" destOrd="0" presId="urn:microsoft.com/office/officeart/2018/2/layout/IconVerticalSolidList"/>
    <dgm:cxn modelId="{3A751EE8-1A88-44D5-BCC2-DB46FD738222}" type="presParOf" srcId="{04009711-47C8-408B-831C-8A5623905C6E}" destId="{24E62DF3-CD56-460A-BDC5-2C02F06EFBA2}" srcOrd="1" destOrd="0" presId="urn:microsoft.com/office/officeart/2018/2/layout/IconVerticalSolidList"/>
    <dgm:cxn modelId="{0FABC369-B11F-476B-9F51-88AD37FFA2E3}" type="presParOf" srcId="{04009711-47C8-408B-831C-8A5623905C6E}" destId="{99AB1E1F-6B57-44F0-8D1A-2BBB9D22E704}" srcOrd="2" destOrd="0" presId="urn:microsoft.com/office/officeart/2018/2/layout/IconVerticalSolidList"/>
    <dgm:cxn modelId="{310CEF58-7F52-4353-B128-51B680387ACB}" type="presParOf" srcId="{04009711-47C8-408B-831C-8A5623905C6E}" destId="{4C797D12-109E-4402-A952-E9F72F21344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87511B-ED1F-4B33-9130-77C5DAA69A9B}">
      <dsp:nvSpPr>
        <dsp:cNvPr id="0" name=""/>
        <dsp:cNvSpPr/>
      </dsp:nvSpPr>
      <dsp:spPr>
        <a:xfrm>
          <a:off x="950" y="370032"/>
          <a:ext cx="3335112" cy="21177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FD4FFD-75A6-434B-971B-2A7696F817A0}">
      <dsp:nvSpPr>
        <dsp:cNvPr id="0" name=""/>
        <dsp:cNvSpPr/>
      </dsp:nvSpPr>
      <dsp:spPr>
        <a:xfrm>
          <a:off x="371518" y="722072"/>
          <a:ext cx="3335112" cy="21177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5-fold cross validation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Ensure that accuracy values are correct and not overfitted</a:t>
          </a:r>
          <a:endParaRPr lang="en-US" sz="2500" kern="1200" dirty="0"/>
        </a:p>
      </dsp:txBody>
      <dsp:txXfrm>
        <a:off x="433546" y="784100"/>
        <a:ext cx="3211056" cy="1993740"/>
      </dsp:txXfrm>
    </dsp:sp>
    <dsp:sp modelId="{F764438D-EB63-4031-9B08-11314BE6F1E9}">
      <dsp:nvSpPr>
        <dsp:cNvPr id="0" name=""/>
        <dsp:cNvSpPr/>
      </dsp:nvSpPr>
      <dsp:spPr>
        <a:xfrm>
          <a:off x="4077199" y="370032"/>
          <a:ext cx="3335112" cy="211779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F6274D-D08A-4E32-9F15-245294C94E0C}">
      <dsp:nvSpPr>
        <dsp:cNvPr id="0" name=""/>
        <dsp:cNvSpPr/>
      </dsp:nvSpPr>
      <dsp:spPr>
        <a:xfrm>
          <a:off x="4447767" y="722072"/>
          <a:ext cx="3335112" cy="21177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Grid search &amp; hyperparameters analysis </a:t>
          </a:r>
        </a:p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Determine best parameters for better error metrics</a:t>
          </a:r>
          <a:endParaRPr lang="en-US" sz="2500" kern="1200" dirty="0"/>
        </a:p>
      </dsp:txBody>
      <dsp:txXfrm>
        <a:off x="4509795" y="784100"/>
        <a:ext cx="3211056" cy="19937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327440-ED19-4177-AE49-F40C3D535BC5}">
      <dsp:nvSpPr>
        <dsp:cNvPr id="0" name=""/>
        <dsp:cNvSpPr/>
      </dsp:nvSpPr>
      <dsp:spPr>
        <a:xfrm>
          <a:off x="0" y="1805"/>
          <a:ext cx="78867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E3886D-7462-4D51-8A3B-AE5F6FBB9752}">
      <dsp:nvSpPr>
        <dsp:cNvPr id="0" name=""/>
        <dsp:cNvSpPr/>
      </dsp:nvSpPr>
      <dsp:spPr>
        <a:xfrm>
          <a:off x="276881" y="207750"/>
          <a:ext cx="503420" cy="5034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82BF22-6970-47C8-B4B2-9DBB154CA099}">
      <dsp:nvSpPr>
        <dsp:cNvPr id="0" name=""/>
        <dsp:cNvSpPr/>
      </dsp:nvSpPr>
      <dsp:spPr>
        <a:xfrm>
          <a:off x="1057183" y="1805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Random forest and AdaBoost baseline models return the best accuracy &amp; fit. AdaBoost performs slightly better.</a:t>
          </a:r>
        </a:p>
      </dsp:txBody>
      <dsp:txXfrm>
        <a:off x="1057183" y="1805"/>
        <a:ext cx="6829516" cy="915310"/>
      </dsp:txXfrm>
    </dsp:sp>
    <dsp:sp modelId="{3340A0E5-3278-4FB5-9231-30205FEC1297}">
      <dsp:nvSpPr>
        <dsp:cNvPr id="0" name=""/>
        <dsp:cNvSpPr/>
      </dsp:nvSpPr>
      <dsp:spPr>
        <a:xfrm>
          <a:off x="0" y="1145944"/>
          <a:ext cx="78867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1082E4-E6A8-4668-884D-0444B116187E}">
      <dsp:nvSpPr>
        <dsp:cNvPr id="0" name=""/>
        <dsp:cNvSpPr/>
      </dsp:nvSpPr>
      <dsp:spPr>
        <a:xfrm>
          <a:off x="276881" y="1351889"/>
          <a:ext cx="503420" cy="5034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084D23-DF47-4AA8-BB06-5E020DAA0E6C}">
      <dsp:nvSpPr>
        <dsp:cNvPr id="0" name=""/>
        <dsp:cNvSpPr/>
      </dsp:nvSpPr>
      <dsp:spPr>
        <a:xfrm>
          <a:off x="1057183" y="1145944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 order to achieve such high accuracy, hyperparameters for random forest &amp; AdaBoost were tuned.</a:t>
          </a:r>
        </a:p>
      </dsp:txBody>
      <dsp:txXfrm>
        <a:off x="1057183" y="1145944"/>
        <a:ext cx="6829516" cy="915310"/>
      </dsp:txXfrm>
    </dsp:sp>
    <dsp:sp modelId="{766C3F25-E3F5-4EDA-96B6-B27389AF7E72}">
      <dsp:nvSpPr>
        <dsp:cNvPr id="0" name=""/>
        <dsp:cNvSpPr/>
      </dsp:nvSpPr>
      <dsp:spPr>
        <a:xfrm>
          <a:off x="0" y="2284947"/>
          <a:ext cx="78867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943D34B-26B2-4361-8CC7-2D646800AA6E}">
      <dsp:nvSpPr>
        <dsp:cNvPr id="0" name=""/>
        <dsp:cNvSpPr/>
      </dsp:nvSpPr>
      <dsp:spPr>
        <a:xfrm>
          <a:off x="276881" y="2496027"/>
          <a:ext cx="503420" cy="5034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5482A7-DC01-44FD-A24B-62ABED5D3C70}">
      <dsp:nvSpPr>
        <dsp:cNvPr id="0" name=""/>
        <dsp:cNvSpPr/>
      </dsp:nvSpPr>
      <dsp:spPr>
        <a:xfrm>
          <a:off x="1057183" y="2290082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Will create SVM model for further comparison.</a:t>
          </a:r>
        </a:p>
      </dsp:txBody>
      <dsp:txXfrm>
        <a:off x="1057183" y="2290082"/>
        <a:ext cx="6829516" cy="915310"/>
      </dsp:txXfrm>
    </dsp:sp>
    <dsp:sp modelId="{88B88196-8CC3-4BCB-8F68-683B7B6D9C7E}">
      <dsp:nvSpPr>
        <dsp:cNvPr id="0" name=""/>
        <dsp:cNvSpPr/>
      </dsp:nvSpPr>
      <dsp:spPr>
        <a:xfrm>
          <a:off x="0" y="3434221"/>
          <a:ext cx="7886700" cy="91531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E62DF3-CD56-460A-BDC5-2C02F06EFBA2}">
      <dsp:nvSpPr>
        <dsp:cNvPr id="0" name=""/>
        <dsp:cNvSpPr/>
      </dsp:nvSpPr>
      <dsp:spPr>
        <a:xfrm>
          <a:off x="276881" y="3640166"/>
          <a:ext cx="503420" cy="5034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797D12-109E-4402-A952-E9F72F21344B}">
      <dsp:nvSpPr>
        <dsp:cNvPr id="0" name=""/>
        <dsp:cNvSpPr/>
      </dsp:nvSpPr>
      <dsp:spPr>
        <a:xfrm>
          <a:off x="1057183" y="3434221"/>
          <a:ext cx="6829516" cy="9153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870" tIns="96870" rIns="96870" bIns="96870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0" kern="1200"/>
            <a:t>Determine best overall model and further fine tune as able.</a:t>
          </a:r>
        </a:p>
      </dsp:txBody>
      <dsp:txXfrm>
        <a:off x="1057183" y="3434221"/>
        <a:ext cx="6829516" cy="915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EB3092-D307-41BA-9B30-6A3E76ACA584}" type="datetimeFigureOut">
              <a:rPr lang="en-US" smtClean="0"/>
              <a:t>11/1/2025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ED4F63-1495-41BD-AFB6-A94B772DBD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10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ED4F63-1495-41BD-AFB6-A94B772DBD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779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9E3A3-F257-981D-838E-CD05F5F8C4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C80C1A-16C0-F067-BFC6-AC161EBC7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40224-5B21-97D5-4D36-BA667C522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8F478-AC9A-45EE-8225-A282A062FD0A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2E7BAC-F767-9BDD-8841-66E1498E5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78282-08E0-CEEF-445C-66BDA70B9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04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2803-0847-F773-2A34-5C0FFD39F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626F1D-B50E-71BF-47E2-7B336C4C34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46190E-A5E1-731B-7941-7924C11E5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8BEDD-D360-4998-822E-01F7C2C8A735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7B1B6-B471-5F88-9642-F33B5A0E4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0727E9-AA1B-D2AC-2914-2B0361A04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191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FC30CD-0038-F760-9ECA-DDA012025A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981B39-C6B1-75FF-644A-95D3C73FFC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E98DD-6FD2-F0BB-B7E4-37F2617EC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1171B-8A0B-4D11-95F6-FFFEE87EECA2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083DF-09BA-0A5C-BC85-F9691E933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FF0BA3-05A0-7B1B-9F10-D505DC032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762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9F09B-4B3A-66E9-FFA6-929E57D2B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7462-3D9B-995A-B196-7A01F9DC6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8D082-20FD-5254-87AE-FF2121835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CDFF4-BEA2-4737-8622-542A0019CA9F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9D557B-0B4F-590F-9FEF-690D05258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2F5DB-A21D-EF46-6902-9BB98D63B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01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C59AD-BBE4-13FF-C2AC-0154B5AAC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67AF73-F789-326D-1FDC-D5EFC9D85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0E465-959A-3633-EF68-0D156D457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96795-1127-44A0-AB62-9682A1CD94E2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F8C2E-8F53-B7D9-8E20-6211B4031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664ABC-3315-45CB-EE8E-600BE515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6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92D45-AADD-A95C-CD98-F9B671C09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0A9BC-20BA-EE94-7D1E-6F32D064A8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76FD42-FA1E-652E-3DA5-CE15DD3984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A859B5-0DB9-0819-214B-E7A0CE65E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30EAA-3F54-480F-97DD-CA8196C71730}" type="datetime1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1BE87-B0C5-B838-F37A-DCD7EA080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53FC40-A1E1-9B4F-7D64-56AEFC9D5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238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BF8C6-067F-4EAE-3EFF-5CFD01C92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392F5A-ECF0-6CF5-2A88-15D8F659B7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83D579-559C-9049-4907-23D5F0F48E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CC08F6-0CA2-50CE-C8C6-B2F4EF7287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8A6BCE-3CF5-3736-5F93-1276C0CD12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00D215-1002-B4C2-77B5-D0D700F99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642234-AC6F-49B6-ABE7-EDFFF498FC71}" type="datetime1">
              <a:rPr lang="en-US" smtClean="0"/>
              <a:t>11/1/2025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1B660D-D77F-1144-3DE7-BE9A80C5A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F9D79D-E78D-4ECE-3F36-16153D48F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57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CDBFB-B5F5-D0C5-DACF-A75849885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C47D46-DB69-FEC8-EB57-E7F299137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3F9191-9861-4D1B-83B9-7208459AB9A0}" type="datetime1">
              <a:rPr lang="en-US" smtClean="0"/>
              <a:t>11/1/2025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CBFC0A-71F6-0EAE-5A6A-3049A6730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739895-C14E-62EC-1ED9-5358E2D65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57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104F0D-BEB1-1D0B-01EB-63536F2A8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9C25AF-42FB-4957-835C-65026072BF8D}" type="datetime1">
              <a:rPr lang="en-US" smtClean="0"/>
              <a:t>11/1/2025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46D9A8-6639-D37C-DDEC-1E23AE991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CB7A03-B3CB-70DE-A46C-7DBEC03A7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939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36C63-8317-5188-2263-218D520958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ACC08-6439-849E-B54D-276E52A59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3A5F2E-B9A8-4D29-2D45-859BA26E2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760E96-6188-7C9D-00E2-F3DF7602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96B62-AE22-43BF-85A7-3418CEA7CD66}" type="datetime1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B80B08-EC6E-5E14-A23C-32BEBA026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6F5CB6-956B-6949-0862-7FDBDB0F7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19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2296F-6713-3B77-8DAF-86EB79045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9364D3-AAC9-7C56-0258-8324BFA72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CDA5F5-B554-3547-98B5-DA5575E045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F64A60-5AC4-4713-CD67-45CDE7F94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2F0D9-E5D2-4EC4-85D2-D2223E287223}" type="datetime1">
              <a:rPr lang="en-US" smtClean="0"/>
              <a:t>11/1/2025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53FE25-9EEE-82CE-93BA-030A76EF0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9A3CD-8E2C-FCB3-46F3-D6F77AA4C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26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02302B-59F3-839F-60D1-C97CD495D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7DA272-66AD-4990-8A4D-A8D5B33C0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D0626-CB0B-BD66-4496-EB1ECB7AA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CFBB175-2C0F-4D92-AB6C-B3958862A3AB}" type="datetime1">
              <a:rPr lang="en-US" smtClean="0"/>
              <a:t>11/1/2025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574E6-3E0E-D4D0-D99F-792BCEA8ED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2B841-58C6-A851-6E23-A069D51A5B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119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_fgVO7SqU7DOsG0cj6_H8MSs28kzjIEi/view?usp=drive_link" TargetMode="External"/><Relationship Id="rId2" Type="http://schemas.openxmlformats.org/officeDocument/2006/relationships/hyperlink" Target="https://github.com/molls1889/DataMiningCheckpoint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diagramLayout" Target="../diagrams/layout1.xml"/><Relationship Id="rId7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asket of mushrooms&#10;&#10;AI-generated content may be incorrect.">
            <a:extLst>
              <a:ext uri="{FF2B5EF4-FFF2-40B4-BE49-F238E27FC236}">
                <a16:creationId xmlns:a16="http://schemas.microsoft.com/office/drawing/2014/main" id="{900D8DF0-4628-71F3-33DF-716BD9AD87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965" r="7965"/>
          <a:stretch>
            <a:fillRect/>
          </a:stretch>
        </p:blipFill>
        <p:spPr>
          <a:xfrm>
            <a:off x="-1" y="-73478"/>
            <a:ext cx="9141713" cy="6931478"/>
          </a:xfrm>
          <a:prstGeom prst="rect">
            <a:avLst/>
          </a:prstGeom>
          <a:blipFill dpi="0" rotWithShape="1">
            <a:blip r:embed="rId4"/>
            <a:srcRect/>
            <a:tile tx="0" ty="76200" sx="100000" sy="100000" flip="none" algn="ctr"/>
          </a:blipFill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flipH="1">
            <a:off x="88746" y="5205131"/>
            <a:ext cx="4667712" cy="45719"/>
          </a:xfrm>
          <a:noFill/>
        </p:spPr>
        <p:txBody>
          <a:bodyPr>
            <a:normAutofit fontScale="90000"/>
          </a:bodyPr>
          <a:lstStyle/>
          <a:p>
            <a:pPr algn="l"/>
            <a:endParaRPr lang="en-US" sz="38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184" y="3429000"/>
            <a:ext cx="9103344" cy="2290841"/>
          </a:xfrm>
          <a:blipFill>
            <a:blip r:embed="rId4"/>
            <a:tile tx="0" ty="0" sx="100000" sy="100000" flip="none" algn="tl"/>
          </a:blipFill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600" dirty="0"/>
              <a:t> Binary Prediction of Poisonous Mushrooms</a:t>
            </a:r>
            <a:endParaRPr lang="en-US" sz="3600" b="1" dirty="0"/>
          </a:p>
          <a:p>
            <a:r>
              <a:rPr lang="en-US" b="1" dirty="0"/>
              <a:t>Dataset:</a:t>
            </a:r>
            <a:r>
              <a:rPr lang="en-US" dirty="0"/>
              <a:t> Kaggle Playground Series (S4E8)</a:t>
            </a:r>
            <a:br>
              <a:rPr lang="en-US" dirty="0"/>
            </a:br>
            <a:r>
              <a:rPr lang="en-US" b="1" dirty="0"/>
              <a:t>Course:</a:t>
            </a:r>
            <a:r>
              <a:rPr lang="en-US" dirty="0"/>
              <a:t> CSE 572 Data Mining</a:t>
            </a:r>
            <a:br>
              <a:rPr lang="en-US" dirty="0"/>
            </a:br>
            <a:r>
              <a:rPr lang="en-US" b="1" dirty="0"/>
              <a:t>Group Members</a:t>
            </a:r>
            <a:r>
              <a:rPr lang="en-US" b="1"/>
              <a:t>:</a:t>
            </a:r>
            <a:r>
              <a:rPr lang="en-US"/>
              <a:t> Luna </a:t>
            </a:r>
            <a:r>
              <a:rPr lang="en-US" dirty="0" err="1"/>
              <a:t>Sbahtu</a:t>
            </a:r>
            <a:r>
              <a:rPr lang="en-US" dirty="0"/>
              <a:t>, Molly Shircliff, Bright Mudzingwa, Pardon Hlongwane</a:t>
            </a:r>
            <a:br>
              <a:rPr lang="en-US" dirty="0"/>
            </a:br>
            <a:endParaRPr lang="en-US" dirty="0"/>
          </a:p>
          <a:p>
            <a:r>
              <a:rPr lang="en-US" b="1" dirty="0"/>
              <a:t>Checkpoint:</a:t>
            </a:r>
            <a:r>
              <a:rPr lang="en-US" dirty="0"/>
              <a:t> </a:t>
            </a:r>
            <a:r>
              <a:rPr lang="en-US" i="1" dirty="0"/>
              <a:t>2 – Predictive Methods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16023D-1015-319B-BC75-2D191AE0F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4AF1AC-99CF-D404-41CE-E587315D7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EA42627-DC84-BA51-9499-B32FAC146D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A18441F-0AB1-A2E3-0366-2520650B16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3664" y="304802"/>
            <a:ext cx="8323012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EB42E4-9FEC-C63D-9A72-DA0A206827A0}"/>
              </a:ext>
            </a:extLst>
          </p:cNvPr>
          <p:cNvSpPr txBox="1"/>
          <p:nvPr/>
        </p:nvSpPr>
        <p:spPr>
          <a:xfrm>
            <a:off x="676267" y="405575"/>
            <a:ext cx="797612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Grid Search &amp; Hyperparameters Analysis: </a:t>
            </a:r>
            <a:r>
              <a:rPr kumimoji="0" lang="en-US" sz="3500" b="1" i="0" u="none" strike="noStrike" kern="1200" cap="none" spc="0" normalizeH="0" baseline="0" noProof="0" dirty="0">
                <a:ln>
                  <a:noFill/>
                </a:ln>
                <a:solidFill>
                  <a:srgbClr val="4EA72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AdaBoost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ADF76BE-9610-524E-A8CA-F2E3049544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088" y="764424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4260AB4-9078-D11C-883E-DB24E2CE1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16842" y="1069550"/>
            <a:ext cx="1021458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FDA68E-D8B6-6AF9-C3F6-50C4682F3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1FF6DA9-008F-8B48-92A6-B652298478BF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6" name="Picture 5" descr="Red mushrooms in forest">
            <a:extLst>
              <a:ext uri="{FF2B5EF4-FFF2-40B4-BE49-F238E27FC236}">
                <a16:creationId xmlns:a16="http://schemas.microsoft.com/office/drawing/2014/main" id="{5A449E78-8E90-A793-12AF-F98CA604FD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187599" y="5618452"/>
            <a:ext cx="946150" cy="1216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E222705-ED86-5F5B-E191-B2F8078A6DEE}"/>
              </a:ext>
            </a:extLst>
          </p:cNvPr>
          <p:cNvSpPr txBox="1"/>
          <p:nvPr/>
        </p:nvSpPr>
        <p:spPr>
          <a:xfrm>
            <a:off x="776398" y="5229759"/>
            <a:ext cx="75118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Results: with the baseline hyperparameters, accuracy was ~75%.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200 estimators performed best, with accuracy at 89% for depth = 2. Accuracy continued to improve as depth increased.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6E17CCC-6E56-FD22-835A-38A0063ABB6B}"/>
              </a:ext>
            </a:extLst>
          </p:cNvPr>
          <p:cNvGrpSpPr/>
          <p:nvPr/>
        </p:nvGrpSpPr>
        <p:grpSpPr>
          <a:xfrm>
            <a:off x="279400" y="2046759"/>
            <a:ext cx="8585200" cy="3167279"/>
            <a:chOff x="279400" y="2046759"/>
            <a:chExt cx="8585200" cy="3167279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414E56B-E655-B1B0-22F2-2E56B6BA03A8}"/>
                </a:ext>
              </a:extLst>
            </p:cNvPr>
            <p:cNvSpPr/>
            <p:nvPr/>
          </p:nvSpPr>
          <p:spPr>
            <a:xfrm>
              <a:off x="279400" y="2046759"/>
              <a:ext cx="8585200" cy="3167279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86C2084-DCD1-5DA8-FC27-C7687F0E4333}"/>
                </a:ext>
              </a:extLst>
            </p:cNvPr>
            <p:cNvSpPr/>
            <p:nvPr/>
          </p:nvSpPr>
          <p:spPr>
            <a:xfrm>
              <a:off x="599470" y="2163420"/>
              <a:ext cx="8052917" cy="29526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A5B3399-6BD8-E5E7-BA74-5A634ADC16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5701" y="2277133"/>
              <a:ext cx="3604311" cy="275215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F959CEB-3180-8879-BFB3-9BE8D00003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18327" y="2277133"/>
              <a:ext cx="3669272" cy="27582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4277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70" y="856180"/>
            <a:ext cx="3420438" cy="1128068"/>
          </a:xfrm>
        </p:spPr>
        <p:txBody>
          <a:bodyPr anchor="ctr">
            <a:normAutofit/>
          </a:bodyPr>
          <a:lstStyle/>
          <a:p>
            <a:r>
              <a:rPr lang="en-US" sz="3500"/>
              <a:t>Future Work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2663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8813" y="2090569"/>
            <a:ext cx="32232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ACD7396-909F-EF42-B3E5-8CFDA53B323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21380" y="2224321"/>
            <a:ext cx="3967161" cy="392083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Try SVM model to compare with random forest &amp; AdaBoost</a:t>
            </a:r>
          </a:p>
          <a:p>
            <a:pPr lvl="1" defTabSz="914400"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This will provide us with 4 models of comparison: </a:t>
            </a:r>
            <a:r>
              <a:rPr lang="en-US" altLang="en-US" sz="2000" b="1" dirty="0">
                <a:latin typeface="Arial" panose="020B0604020202020204" pitchFamily="34" charset="0"/>
              </a:rPr>
              <a:t>logistic reg, random forest, AdaBoost, and SVM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ts val="600"/>
              </a:spcAft>
            </a:pPr>
            <a:r>
              <a:rPr lang="en-US" altLang="en-US" sz="2000" dirty="0">
                <a:latin typeface="Arial" panose="020B0604020202020204" pitchFamily="34" charset="0"/>
              </a:rPr>
              <a:t>Is there any further feature engineering that we can do to the dataset? Will it improve accuracy?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23252" y="0"/>
            <a:ext cx="112074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64357" y="513853"/>
            <a:ext cx="4507025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Mushroom growing on a moss">
            <a:extLst>
              <a:ext uri="{FF2B5EF4-FFF2-40B4-BE49-F238E27FC236}">
                <a16:creationId xmlns:a16="http://schemas.microsoft.com/office/drawing/2014/main" id="{58483B72-65AB-0463-5DB2-1A44EFAE5F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108" r="21866"/>
          <a:stretch>
            <a:fillRect/>
          </a:stretch>
        </p:blipFill>
        <p:spPr>
          <a:xfrm>
            <a:off x="4483341" y="799352"/>
            <a:ext cx="4069057" cy="525929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E1F7172-6B1C-7D47-66BD-65245EA24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11</a:t>
            </a:fld>
            <a:endParaRPr lang="en-US"/>
          </a:p>
        </p:txBody>
      </p:sp>
      <p:pic>
        <p:nvPicPr>
          <p:cNvPr id="4" name="Picture 3" descr="Red mushrooms in forest">
            <a:extLst>
              <a:ext uri="{FF2B5EF4-FFF2-40B4-BE49-F238E27FC236}">
                <a16:creationId xmlns:a16="http://schemas.microsoft.com/office/drawing/2014/main" id="{0039EB4C-2576-E504-45F9-A545A7958A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187599" y="5618452"/>
            <a:ext cx="946150" cy="121673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1A59636-B607-773C-CF75-3DD777C4FD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70705522"/>
              </p:ext>
            </p:extLst>
          </p:nvPr>
        </p:nvGraphicFramePr>
        <p:xfrm>
          <a:off x="628650" y="1690091"/>
          <a:ext cx="78867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D26130B-0976-AF54-E582-270690288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  <p:pic>
        <p:nvPicPr>
          <p:cNvPr id="4" name="Picture 3" descr="Red mushrooms in forest">
            <a:extLst>
              <a:ext uri="{FF2B5EF4-FFF2-40B4-BE49-F238E27FC236}">
                <a16:creationId xmlns:a16="http://schemas.microsoft.com/office/drawing/2014/main" id="{6470B400-E062-F3F2-93A5-450F752BBAD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187599" y="5618452"/>
            <a:ext cx="946150" cy="121673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F5EDE-506B-43CD-26E0-DD4FB0216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2F4C8-655E-B422-37EA-F39489912D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 Codes:</a:t>
            </a:r>
          </a:p>
          <a:p>
            <a:pPr marL="342900" lvl="1" indent="0">
              <a:buNone/>
            </a:pPr>
            <a:r>
              <a:rPr lang="en-US" dirty="0">
                <a:hlinkClick r:id="rId2"/>
              </a:rPr>
              <a:t>https://github.com/molls1889/DataMiningCheckpoint2</a:t>
            </a:r>
            <a:r>
              <a:rPr lang="en-US" dirty="0"/>
              <a:t> </a:t>
            </a:r>
          </a:p>
          <a:p>
            <a:r>
              <a:rPr lang="en-US" dirty="0"/>
              <a:t>Video Link:</a:t>
            </a:r>
          </a:p>
          <a:p>
            <a:pPr marL="0" indent="0">
              <a:buNone/>
            </a:pPr>
            <a:r>
              <a:rPr lang="en-US">
                <a:hlinkClick r:id="rId3"/>
              </a:rPr>
              <a:t>https://drive.google.com/file/d/1_fgVO7SqU7DOsG0cj6_H8MSs28kzjIEi/view?usp=drive_link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A770F8-6CE4-8CED-1A58-78EB006E6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81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798" y="525982"/>
            <a:ext cx="3212237" cy="1200361"/>
          </a:xfrm>
        </p:spPr>
        <p:txBody>
          <a:bodyPr anchor="b">
            <a:normAutofit/>
          </a:bodyPr>
          <a:lstStyle/>
          <a:p>
            <a:r>
              <a:rPr lang="en-US" sz="3100" dirty="0"/>
              <a:t>Checkpoint 2: Overview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2399" y="1944913"/>
            <a:ext cx="30175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3799" y="2031101"/>
            <a:ext cx="3556120" cy="2462241"/>
          </a:xfrm>
        </p:spPr>
        <p:txBody>
          <a:bodyPr anchor="ctr">
            <a:normAutofit/>
          </a:bodyPr>
          <a:lstStyle/>
          <a:p>
            <a:r>
              <a:rPr lang="en-US" sz="2000" dirty="0"/>
              <a:t>Predictive Methods</a:t>
            </a:r>
          </a:p>
          <a:p>
            <a:r>
              <a:rPr lang="en-US" sz="2000" dirty="0"/>
              <a:t>Results &amp; Issues</a:t>
            </a:r>
          </a:p>
          <a:p>
            <a:r>
              <a:rPr lang="en-US" sz="2000" dirty="0"/>
              <a:t>Improvements Proposed &amp; Results</a:t>
            </a:r>
          </a:p>
          <a:p>
            <a:r>
              <a:rPr lang="en-US" sz="2000" dirty="0"/>
              <a:t>Future Steps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61965" y="6072626"/>
            <a:ext cx="740664" cy="11559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36109" y="1694387"/>
            <a:ext cx="740664" cy="887511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72594" y="354959"/>
            <a:ext cx="4638730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ed mushrooms in forest">
            <a:extLst>
              <a:ext uri="{FF2B5EF4-FFF2-40B4-BE49-F238E27FC236}">
                <a16:creationId xmlns:a16="http://schemas.microsoft.com/office/drawing/2014/main" id="{DFD9A300-0091-CCB2-DE16-2E164CBC5F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503" r="12854" b="1"/>
          <a:stretch>
            <a:fillRect/>
          </a:stretch>
        </p:blipFill>
        <p:spPr>
          <a:xfrm>
            <a:off x="4541704" y="650494"/>
            <a:ext cx="4119212" cy="532414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AB6403-4A30-B68A-12A3-20CCEE3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44"/>
    </mc:Choice>
    <mc:Fallback xmlns="">
      <p:transition spd="slow" advTm="5344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CDA21F-E7AF-4C75-8395-33F58D5B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16597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59" y="613954"/>
            <a:ext cx="8180615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2723" y="809898"/>
            <a:ext cx="7457037" cy="1554480"/>
          </a:xfrm>
        </p:spPr>
        <p:txBody>
          <a:bodyPr anchor="ctr">
            <a:normAutofit/>
          </a:bodyPr>
          <a:lstStyle/>
          <a:p>
            <a:r>
              <a:rPr lang="en-US" sz="4400" dirty="0"/>
              <a:t>Predictive Methods</a:t>
            </a:r>
            <a:endParaRPr lang="en-US" sz="4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193" y="2560322"/>
            <a:ext cx="8040157" cy="3124658"/>
          </a:xfrm>
        </p:spPr>
        <p:txBody>
          <a:bodyPr anchor="ctr">
            <a:normAutofit/>
          </a:bodyPr>
          <a:lstStyle/>
          <a:p>
            <a:r>
              <a:rPr lang="en-US" dirty="0"/>
              <a:t> Chose to perform 3 separate models:</a:t>
            </a:r>
          </a:p>
          <a:p>
            <a:pPr lvl="1"/>
            <a:r>
              <a:rPr lang="en-US" dirty="0"/>
              <a:t>Logistic Regression Classifier</a:t>
            </a:r>
          </a:p>
          <a:p>
            <a:pPr lvl="2"/>
            <a:r>
              <a:rPr lang="en-US" dirty="0"/>
              <a:t>Use this model as a baseline. Is there a linear relationship between classes?</a:t>
            </a:r>
          </a:p>
          <a:p>
            <a:pPr lvl="1"/>
            <a:r>
              <a:rPr lang="en-US" dirty="0"/>
              <a:t>Random Forest Classifier</a:t>
            </a:r>
          </a:p>
          <a:p>
            <a:pPr lvl="2"/>
            <a:r>
              <a:rPr lang="en-US" dirty="0"/>
              <a:t>This is preferred if there is nonlinear relationship. It is better than Decision Tree to check multiple split combinations</a:t>
            </a:r>
          </a:p>
          <a:p>
            <a:pPr lvl="1"/>
            <a:r>
              <a:rPr lang="en-US" dirty="0"/>
              <a:t>AdaBoost</a:t>
            </a:r>
          </a:p>
          <a:p>
            <a:pPr lvl="2"/>
            <a:r>
              <a:rPr lang="en-US" dirty="0"/>
              <a:t>This is a further improvement on random forest, but slower. Will it be worth the computational tradeoff?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8650" y="6485313"/>
            <a:ext cx="78867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4F5A7-7480-F5C2-DDF6-9DFF7067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 descr="Red mushrooms in forest">
            <a:extLst>
              <a:ext uri="{FF2B5EF4-FFF2-40B4-BE49-F238E27FC236}">
                <a16:creationId xmlns:a16="http://schemas.microsoft.com/office/drawing/2014/main" id="{80329CD6-2CC2-89D6-C255-D01677AFA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187599" y="5618452"/>
            <a:ext cx="946150" cy="121673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88952" cy="731520"/>
          </a:xfrm>
          <a:prstGeom prst="rect">
            <a:avLst/>
          </a:prstGeom>
          <a:solidFill>
            <a:srgbClr val="222D4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3" name="TextBox 2"/>
          <p:cNvSpPr txBox="1"/>
          <p:nvPr/>
        </p:nvSpPr>
        <p:spPr>
          <a:xfrm>
            <a:off x="365760" y="137160"/>
            <a:ext cx="4008918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lang="en-US" sz="2800" b="1" dirty="0">
                <a:solidFill>
                  <a:srgbClr val="FFFFFF"/>
                </a:solidFill>
              </a:rPr>
              <a:t>Model Baseline Results</a:t>
            </a:r>
            <a:endParaRPr sz="2800" b="1" dirty="0">
              <a:solidFill>
                <a:srgbClr val="FFFFFF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DD394F6-1B6F-C38E-5122-32AA6B5F34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5718174"/>
              </p:ext>
            </p:extLst>
          </p:nvPr>
        </p:nvGraphicFramePr>
        <p:xfrm>
          <a:off x="899650" y="1509238"/>
          <a:ext cx="7344699" cy="2291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98486">
                  <a:extLst>
                    <a:ext uri="{9D8B030D-6E8A-4147-A177-3AD203B41FA5}">
                      <a16:colId xmlns:a16="http://schemas.microsoft.com/office/drawing/2014/main" val="1047387143"/>
                    </a:ext>
                  </a:extLst>
                </a:gridCol>
                <a:gridCol w="1662951">
                  <a:extLst>
                    <a:ext uri="{9D8B030D-6E8A-4147-A177-3AD203B41FA5}">
                      <a16:colId xmlns:a16="http://schemas.microsoft.com/office/drawing/2014/main" val="2672315622"/>
                    </a:ext>
                  </a:extLst>
                </a:gridCol>
                <a:gridCol w="1758888">
                  <a:extLst>
                    <a:ext uri="{9D8B030D-6E8A-4147-A177-3AD203B41FA5}">
                      <a16:colId xmlns:a16="http://schemas.microsoft.com/office/drawing/2014/main" val="1541422502"/>
                    </a:ext>
                  </a:extLst>
                </a:gridCol>
                <a:gridCol w="1524374">
                  <a:extLst>
                    <a:ext uri="{9D8B030D-6E8A-4147-A177-3AD203B41FA5}">
                      <a16:colId xmlns:a16="http://schemas.microsoft.com/office/drawing/2014/main" val="9444415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ROC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0229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78.02%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0.773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0.8551</a:t>
                      </a:r>
                    </a:p>
                    <a:p>
                      <a:pPr algn="ctr"/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564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98.06%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0.981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0.995</a:t>
                      </a:r>
                    </a:p>
                    <a:p>
                      <a:pPr algn="ctr"/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8816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AdaBoost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98.99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0.9899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0.996</a:t>
                      </a:r>
                    </a:p>
                    <a:p>
                      <a:pPr algn="ctr"/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224765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DD1F3C15-FFE1-AEA8-53BA-3B1021FFB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36" y="3955655"/>
            <a:ext cx="2810126" cy="26853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65D2B9-7224-A82F-569C-5C2ADA83C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8398" y="3955655"/>
            <a:ext cx="2810126" cy="27424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3A1ADE7-462D-21D6-EEE7-81F286C3C0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8089" y="3955654"/>
            <a:ext cx="2804534" cy="274248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C0337-A6C0-37B9-0E6C-6B1CD2343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 descr="Red mushrooms in forest">
            <a:extLst>
              <a:ext uri="{FF2B5EF4-FFF2-40B4-BE49-F238E27FC236}">
                <a16:creationId xmlns:a16="http://schemas.microsoft.com/office/drawing/2014/main" id="{B07927FE-4FB8-8717-FD0F-15810804AA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544215" y="5892772"/>
            <a:ext cx="708406" cy="9607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7856CA-16B2-599F-6638-7B50A7CD4DA9}"/>
              </a:ext>
            </a:extLst>
          </p:cNvPr>
          <p:cNvSpPr txBox="1"/>
          <p:nvPr/>
        </p:nvSpPr>
        <p:spPr>
          <a:xfrm>
            <a:off x="110854" y="731520"/>
            <a:ext cx="8721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Due to the large dataset (&gt; 3m rows), models were created with 10% random sampling with replacement. In order to keep class proportions balanced, a stratified split was also applied when creating the train-test split for modeling.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564FAC-6BE3-ADBD-6FE6-6920C15E80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7E234-CBA5-E5A2-7358-9355FDBDE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566928"/>
            <a:ext cx="4906912" cy="1716873"/>
          </a:xfrm>
        </p:spPr>
        <p:txBody>
          <a:bodyPr anchor="b">
            <a:noAutofit/>
          </a:bodyPr>
          <a:lstStyle/>
          <a:p>
            <a:r>
              <a:rPr lang="en-US" sz="4000" b="1" dirty="0"/>
              <a:t>Baseline Model Discussion</a:t>
            </a:r>
            <a:br>
              <a:rPr lang="en-US" sz="4000" dirty="0"/>
            </a:br>
            <a:endParaRPr lang="en-US" sz="40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90E92CB-DCE3-25FB-4D3C-317158EA4B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3458" y="1779639"/>
            <a:ext cx="4355690" cy="489646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 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Logistic Regression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performed worst (78.02% accuracy)</a:t>
            </a:r>
          </a:p>
          <a:p>
            <a:pPr marL="342900" lvl="1" indent="0" defTabSz="914400" eaLnBrk="0" fontAlgn="base" hangingPunct="0"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1300" dirty="0">
                <a:latin typeface="Arial" panose="020B0604020202020204" pitchFamily="34" charset="0"/>
              </a:rPr>
              <a:t> </a:t>
            </a:r>
            <a:r>
              <a:rPr lang="en-US" altLang="en-US" sz="1600" dirty="0">
                <a:latin typeface="Arial" panose="020B0604020202020204" pitchFamily="34" charset="0"/>
              </a:rPr>
              <a:t>Potential causes:</a:t>
            </a:r>
          </a:p>
          <a:p>
            <a:pPr lvl="2" defTabSz="91440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Non-linear boundary </a:t>
            </a:r>
            <a:r>
              <a:rPr lang="en-US" altLang="en-US" sz="1600" dirty="0">
                <a:latin typeface="Arial" panose="020B0604020202020204" pitchFamily="34" charset="0"/>
              </a:rPr>
              <a:t>between edible &amp; poisonous class</a:t>
            </a:r>
          </a:p>
          <a:p>
            <a:pPr lvl="2" defTabSz="914400" eaLnBrk="0" fontAlgn="base" hangingPunct="0">
              <a:spcBef>
                <a:spcPct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altLang="en-US" sz="1600" dirty="0">
                <a:latin typeface="Arial" panose="020B0604020202020204" pitchFamily="34" charset="0"/>
              </a:rPr>
              <a:t> Feature interactions</a:t>
            </a:r>
          </a:p>
          <a:p>
            <a:pPr marL="685800" lvl="2" indent="0" defTabSz="914400" eaLnBrk="0" fontAlgn="base" hangingPunct="0">
              <a:spcBef>
                <a:spcPct val="0"/>
              </a:spcBef>
              <a:spcAft>
                <a:spcPts val="600"/>
              </a:spcAft>
              <a:buNone/>
            </a:pPr>
            <a:endParaRPr kumimoji="0" lang="en-US" altLang="en-US" sz="160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altLang="en-US" sz="1600" dirty="0">
                <a:latin typeface="Arial" panose="020B0604020202020204" pitchFamily="34" charset="0"/>
              </a:rPr>
              <a:t> </a:t>
            </a:r>
            <a:r>
              <a:rPr lang="en-US" altLang="en-US" sz="1600" b="1" dirty="0">
                <a:latin typeface="Arial" panose="020B0604020202020204" pitchFamily="34" charset="0"/>
              </a:rPr>
              <a:t>Random Forest &amp; AdaBoost </a:t>
            </a:r>
            <a:r>
              <a:rPr lang="en-US" altLang="en-US" sz="1600" dirty="0">
                <a:latin typeface="Arial" panose="020B0604020202020204" pitchFamily="34" charset="0"/>
              </a:rPr>
              <a:t>performed best, with AdaBoost performing slightly better (0.9% improvement)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endParaRPr lang="en-US" altLang="en-US" sz="1600" dirty="0"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Decision: </a:t>
            </a:r>
            <a:endParaRPr lang="en-US" altLang="en-US" sz="2000" b="1" u="sng" dirty="0">
              <a:solidFill>
                <a:schemeClr val="tx2">
                  <a:lumMod val="75000"/>
                  <a:lumOff val="25000"/>
                </a:schemeClr>
              </a:solidFill>
              <a:latin typeface="Arial" panose="020B0604020202020204" pitchFamily="34" charset="0"/>
            </a:endParaRPr>
          </a:p>
          <a:p>
            <a:pPr lvl="1" defTabSz="914400" eaLnBrk="0" fontAlgn="base" hangingPunct="0">
              <a:spcBef>
                <a:spcPct val="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kumimoji="0" lang="en-US" altLang="en-US" sz="13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Choose Random Forest &amp; AdaBoost to perform improvements on</a:t>
            </a:r>
          </a:p>
        </p:txBody>
      </p:sp>
      <p:pic>
        <p:nvPicPr>
          <p:cNvPr id="14" name="Picture 13" descr="Pearl white shells">
            <a:extLst>
              <a:ext uri="{FF2B5EF4-FFF2-40B4-BE49-F238E27FC236}">
                <a16:creationId xmlns:a16="http://schemas.microsoft.com/office/drawing/2014/main" id="{4AC66BB8-CD71-D1DB-11A7-BC5FB16E3B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330" r="21828" b="-2"/>
          <a:stretch>
            <a:fillRect/>
          </a:stretch>
        </p:blipFill>
        <p:spPr>
          <a:xfrm>
            <a:off x="4892630" y="704579"/>
            <a:ext cx="3867912" cy="5286197"/>
          </a:xfrm>
          <a:prstGeom prst="rect">
            <a:avLst/>
          </a:prstGeom>
        </p:spPr>
      </p:pic>
      <p:pic>
        <p:nvPicPr>
          <p:cNvPr id="4" name="Picture 3" descr="A red circle with a white x in it&#10;&#10;AI-generated content may be incorrect.">
            <a:extLst>
              <a:ext uri="{FF2B5EF4-FFF2-40B4-BE49-F238E27FC236}">
                <a16:creationId xmlns:a16="http://schemas.microsoft.com/office/drawing/2014/main" id="{20A1659A-746D-8136-4872-C8461A54D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76" y="1661582"/>
            <a:ext cx="398673" cy="398673"/>
          </a:xfrm>
          <a:prstGeom prst="rect">
            <a:avLst/>
          </a:prstGeom>
        </p:spPr>
      </p:pic>
      <p:pic>
        <p:nvPicPr>
          <p:cNvPr id="7" name="Picture 6" descr="A green circle with a white check mark in it&#10;&#10;AI-generated content may be incorrect.">
            <a:extLst>
              <a:ext uri="{FF2B5EF4-FFF2-40B4-BE49-F238E27FC236}">
                <a16:creationId xmlns:a16="http://schemas.microsoft.com/office/drawing/2014/main" id="{019B26A2-2FFF-2FCE-553E-BAF4102AF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121" y="3551342"/>
            <a:ext cx="398673" cy="39867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EDC82B7-0452-C51B-91B6-38B2CE01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  <p:pic>
        <p:nvPicPr>
          <p:cNvPr id="9" name="Picture 8" descr="Red mushrooms in forest">
            <a:extLst>
              <a:ext uri="{FF2B5EF4-FFF2-40B4-BE49-F238E27FC236}">
                <a16:creationId xmlns:a16="http://schemas.microsoft.com/office/drawing/2014/main" id="{5E48B8FC-C79F-4C6F-F33E-F55CF663A5D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187599" y="5618452"/>
            <a:ext cx="946150" cy="121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288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7AE47A-01B9-6226-4C73-6B18F72BD4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216597"/>
            <a:ext cx="548639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59" y="613954"/>
            <a:ext cx="8180615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975EF8-2B32-43EE-3B0E-57A981396AA7}"/>
              </a:ext>
            </a:extLst>
          </p:cNvPr>
          <p:cNvSpPr txBox="1"/>
          <p:nvPr/>
        </p:nvSpPr>
        <p:spPr>
          <a:xfrm>
            <a:off x="782723" y="809898"/>
            <a:ext cx="7629757" cy="1554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Improvements Proposal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8650" y="6485313"/>
            <a:ext cx="78867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extBox 6">
            <a:extLst>
              <a:ext uri="{FF2B5EF4-FFF2-40B4-BE49-F238E27FC236}">
                <a16:creationId xmlns:a16="http://schemas.microsoft.com/office/drawing/2014/main" id="{AB4BFAAE-486F-0EC1-60DA-573DB94328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5558642"/>
              </p:ext>
            </p:extLst>
          </p:nvPr>
        </p:nvGraphicFramePr>
        <p:xfrm>
          <a:off x="678451" y="2704014"/>
          <a:ext cx="7783830" cy="3209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CE9657-FB71-940F-BAD7-AD24FE1B9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 descr="Red mushrooms in forest">
            <a:extLst>
              <a:ext uri="{FF2B5EF4-FFF2-40B4-BE49-F238E27FC236}">
                <a16:creationId xmlns:a16="http://schemas.microsoft.com/office/drawing/2014/main" id="{48A057FE-18A2-444B-F4BD-F8E269A579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187599" y="5618452"/>
            <a:ext cx="946150" cy="121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579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3664" y="304802"/>
            <a:ext cx="8323012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E4DAAE-1BAD-ABFC-D716-BF87B88DC41A}"/>
              </a:ext>
            </a:extLst>
          </p:cNvPr>
          <p:cNvSpPr txBox="1"/>
          <p:nvPr/>
        </p:nvSpPr>
        <p:spPr>
          <a:xfrm>
            <a:off x="676267" y="405575"/>
            <a:ext cx="6116419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5-Fold Cross Validation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088" y="764424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16842" y="1069550"/>
            <a:ext cx="1021458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EF289FB-90DD-5973-0267-4B39F12C1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9337132"/>
              </p:ext>
            </p:extLst>
          </p:nvPr>
        </p:nvGraphicFramePr>
        <p:xfrm>
          <a:off x="371088" y="2911167"/>
          <a:ext cx="8192807" cy="149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0228">
                  <a:extLst>
                    <a:ext uri="{9D8B030D-6E8A-4147-A177-3AD203B41FA5}">
                      <a16:colId xmlns:a16="http://schemas.microsoft.com/office/drawing/2014/main" val="2053559528"/>
                    </a:ext>
                  </a:extLst>
                </a:gridCol>
                <a:gridCol w="1030574">
                  <a:extLst>
                    <a:ext uri="{9D8B030D-6E8A-4147-A177-3AD203B41FA5}">
                      <a16:colId xmlns:a16="http://schemas.microsoft.com/office/drawing/2014/main" val="136695489"/>
                    </a:ext>
                  </a:extLst>
                </a:gridCol>
                <a:gridCol w="1170401">
                  <a:extLst>
                    <a:ext uri="{9D8B030D-6E8A-4147-A177-3AD203B41FA5}">
                      <a16:colId xmlns:a16="http://schemas.microsoft.com/office/drawing/2014/main" val="3722804942"/>
                    </a:ext>
                  </a:extLst>
                </a:gridCol>
                <a:gridCol w="1230483">
                  <a:extLst>
                    <a:ext uri="{9D8B030D-6E8A-4147-A177-3AD203B41FA5}">
                      <a16:colId xmlns:a16="http://schemas.microsoft.com/office/drawing/2014/main" val="108998313"/>
                    </a:ext>
                  </a:extLst>
                </a:gridCol>
                <a:gridCol w="1120878">
                  <a:extLst>
                    <a:ext uri="{9D8B030D-6E8A-4147-A177-3AD203B41FA5}">
                      <a16:colId xmlns:a16="http://schemas.microsoft.com/office/drawing/2014/main" val="3411573329"/>
                    </a:ext>
                  </a:extLst>
                </a:gridCol>
                <a:gridCol w="1159842">
                  <a:extLst>
                    <a:ext uri="{9D8B030D-6E8A-4147-A177-3AD203B41FA5}">
                      <a16:colId xmlns:a16="http://schemas.microsoft.com/office/drawing/2014/main" val="824046345"/>
                    </a:ext>
                  </a:extLst>
                </a:gridCol>
                <a:gridCol w="1170401">
                  <a:extLst>
                    <a:ext uri="{9D8B030D-6E8A-4147-A177-3AD203B41FA5}">
                      <a16:colId xmlns:a16="http://schemas.microsoft.com/office/drawing/2014/main" val="35635630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Fold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Fold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Fold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Fold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Fold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Avg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864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97.85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97.88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97.97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98.05%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59665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AdaBoost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98.93%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025773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0CBF2C7-E69A-7178-C57B-1718FAABD784}"/>
              </a:ext>
            </a:extLst>
          </p:cNvPr>
          <p:cNvSpPr txBox="1"/>
          <p:nvPr/>
        </p:nvSpPr>
        <p:spPr>
          <a:xfrm>
            <a:off x="816077" y="4923457"/>
            <a:ext cx="75118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/>
              <a:t>The average of both models matches their individual predictions. </a:t>
            </a:r>
            <a:r>
              <a:rPr lang="en-US" sz="2000" b="1" dirty="0">
                <a:solidFill>
                  <a:schemeClr val="accent2"/>
                </a:solidFill>
              </a:rPr>
              <a:t>Thus, both models are well-fitted to both train &amp; test data.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CCBE94-01E6-5299-0E58-B35D2716B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 descr="Red mushrooms in forest">
            <a:extLst>
              <a:ext uri="{FF2B5EF4-FFF2-40B4-BE49-F238E27FC236}">
                <a16:creationId xmlns:a16="http://schemas.microsoft.com/office/drawing/2014/main" id="{2F94C62B-453C-D33C-CE94-C6243B490B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187599" y="5618452"/>
            <a:ext cx="946150" cy="121673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A0F868-6DF6-B03A-D069-FEE8FE79D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1BAB3B5-2C53-5E0A-17C0-F9CDFFE971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9998169E-559F-70FC-7725-2D01E9795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3664" y="304802"/>
            <a:ext cx="8323012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7A2EC5-D3DA-62AA-2A9C-617A148AE20D}"/>
              </a:ext>
            </a:extLst>
          </p:cNvPr>
          <p:cNvSpPr txBox="1"/>
          <p:nvPr/>
        </p:nvSpPr>
        <p:spPr>
          <a:xfrm>
            <a:off x="676267" y="405575"/>
            <a:ext cx="797612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dirty="0"/>
              <a:t>Grid Search &amp; Hyperparameters Analysis: </a:t>
            </a:r>
            <a:r>
              <a:rPr lang="en-US" sz="3500" b="1" dirty="0">
                <a:solidFill>
                  <a:schemeClr val="accent2"/>
                </a:solidFill>
              </a:rPr>
              <a:t>Random Forest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F1A2CA2-AA1D-EF81-AF78-2EBCCE766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088" y="764424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E1A973-65E4-73B5-31E8-5F9477D9C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16842" y="1069550"/>
            <a:ext cx="1021458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3424D27-0690-38A7-798D-E3C8FDC797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8771118"/>
              </p:ext>
            </p:extLst>
          </p:nvPr>
        </p:nvGraphicFramePr>
        <p:xfrm>
          <a:off x="413664" y="1994876"/>
          <a:ext cx="8373693" cy="2072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0999">
                  <a:extLst>
                    <a:ext uri="{9D8B030D-6E8A-4147-A177-3AD203B41FA5}">
                      <a16:colId xmlns:a16="http://schemas.microsoft.com/office/drawing/2014/main" val="2053559528"/>
                    </a:ext>
                  </a:extLst>
                </a:gridCol>
                <a:gridCol w="3137669">
                  <a:extLst>
                    <a:ext uri="{9D8B030D-6E8A-4147-A177-3AD203B41FA5}">
                      <a16:colId xmlns:a16="http://schemas.microsoft.com/office/drawing/2014/main" val="136695489"/>
                    </a:ext>
                  </a:extLst>
                </a:gridCol>
                <a:gridCol w="3175025">
                  <a:extLst>
                    <a:ext uri="{9D8B030D-6E8A-4147-A177-3AD203B41FA5}">
                      <a16:colId xmlns:a16="http://schemas.microsoft.com/office/drawing/2014/main" val="37228049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Hyperparamters</a:t>
                      </a:r>
                      <a:r>
                        <a:rPr lang="en-US" sz="2000" dirty="0"/>
                        <a:t> Baseline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Hyperparameters Attempted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864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n_estimators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=100, </a:t>
                      </a: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max_depth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=14, </a:t>
                      </a: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min_samples_leaf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=10, </a:t>
                      </a: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max_features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='sqrt'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n_estimators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={64,100,200}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max_features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={2,3,4}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bootstrap = {</a:t>
                      </a: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True,False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}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oob_score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 = {</a:t>
                      </a: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True,False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}</a:t>
                      </a:r>
                    </a:p>
                    <a:p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966596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7D9C6C-7811-EA36-9DCB-A0821BAF5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 descr="Red mushrooms in forest">
            <a:extLst>
              <a:ext uri="{FF2B5EF4-FFF2-40B4-BE49-F238E27FC236}">
                <a16:creationId xmlns:a16="http://schemas.microsoft.com/office/drawing/2014/main" id="{BCE9BC37-9888-BA30-3F5C-ECA964714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187599" y="5618452"/>
            <a:ext cx="946150" cy="1216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27AE29-54D4-C804-867B-71FD8BFFF183}"/>
              </a:ext>
            </a:extLst>
          </p:cNvPr>
          <p:cNvSpPr txBox="1"/>
          <p:nvPr/>
        </p:nvSpPr>
        <p:spPr>
          <a:xfrm>
            <a:off x="57021" y="4066010"/>
            <a:ext cx="8373693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Goal: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try different number of trees, number of features used to consider best split, try utilizing the whole dataset to build tree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ptos" panose="02110004020202020204"/>
              </a:rPr>
              <a:t>Results: </a:t>
            </a:r>
          </a:p>
          <a:p>
            <a:pPr marL="742950" lvl="1" indent="-285750">
              <a:buFont typeface="Wingdings" panose="05000000000000000000" pitchFamily="2" charset="2"/>
              <a:buChar char="Ø"/>
              <a:defRPr/>
            </a:pPr>
            <a:r>
              <a:rPr lang="en-US" sz="1600" dirty="0">
                <a:solidFill>
                  <a:prstClr val="black"/>
                </a:solidFill>
                <a:latin typeface="Aptos" panose="02110004020202020204"/>
              </a:rPr>
              <a:t>with this grid search, could only achieve accuracy of 75%. </a:t>
            </a:r>
          </a:p>
          <a:p>
            <a:pPr marL="742950" lvl="1" indent="-285750">
              <a:buFont typeface="Wingdings" panose="05000000000000000000" pitchFamily="2" charset="2"/>
              <a:buChar char="Ø"/>
              <a:defRPr/>
            </a:pPr>
            <a:r>
              <a:rPr lang="en-US" sz="1600" b="1" dirty="0">
                <a:solidFill>
                  <a:schemeClr val="accent2"/>
                </a:solidFill>
                <a:latin typeface="Aptos" panose="02110004020202020204"/>
              </a:rPr>
              <a:t>It appears that </a:t>
            </a:r>
            <a:r>
              <a:rPr lang="en-US" sz="1600" b="1" i="1" dirty="0" err="1">
                <a:solidFill>
                  <a:schemeClr val="accent2"/>
                </a:solidFill>
                <a:latin typeface="Aptos" panose="02110004020202020204"/>
              </a:rPr>
              <a:t>max_features</a:t>
            </a:r>
            <a:r>
              <a:rPr lang="en-US" sz="1600" b="1" i="1" dirty="0">
                <a:solidFill>
                  <a:schemeClr val="accent2"/>
                </a:solidFill>
                <a:latin typeface="Aptos" panose="02110004020202020204"/>
              </a:rPr>
              <a:t> </a:t>
            </a:r>
            <a:r>
              <a:rPr lang="en-US" sz="1600" b="1" dirty="0">
                <a:solidFill>
                  <a:schemeClr val="accent2"/>
                </a:solidFill>
                <a:latin typeface="Aptos" panose="02110004020202020204"/>
              </a:rPr>
              <a:t>has the most effect on accuracy for this dataset. Utilizing the </a:t>
            </a:r>
            <a:r>
              <a:rPr lang="en-US" sz="1600" b="1" i="1" dirty="0">
                <a:solidFill>
                  <a:schemeClr val="accent2"/>
                </a:solidFill>
                <a:latin typeface="Aptos" panose="02110004020202020204"/>
              </a:rPr>
              <a:t>square root </a:t>
            </a:r>
            <a:r>
              <a:rPr lang="en-US" sz="1600" b="1" dirty="0">
                <a:solidFill>
                  <a:schemeClr val="accent2"/>
                </a:solidFill>
                <a:latin typeface="Aptos" panose="02110004020202020204"/>
              </a:rPr>
              <a:t>(features) returns best accuracy. </a:t>
            </a:r>
          </a:p>
          <a:p>
            <a:pPr marL="742950" lvl="1" indent="-285750">
              <a:buFont typeface="Wingdings" panose="05000000000000000000" pitchFamily="2" charset="2"/>
              <a:buChar char="Ø"/>
              <a:defRPr/>
            </a:pPr>
            <a:r>
              <a:rPr lang="en-US" sz="1600" dirty="0">
                <a:latin typeface="Aptos" panose="02110004020202020204"/>
              </a:rPr>
              <a:t>Can achieve 99% accuracy if </a:t>
            </a:r>
            <a:r>
              <a:rPr lang="en-US" sz="1600" dirty="0" err="1">
                <a:latin typeface="Aptos" panose="02110004020202020204"/>
              </a:rPr>
              <a:t>max_depth</a:t>
            </a:r>
            <a:r>
              <a:rPr lang="en-US" sz="1600" dirty="0">
                <a:latin typeface="Aptos" panose="02110004020202020204"/>
              </a:rPr>
              <a:t> &amp; </a:t>
            </a:r>
            <a:r>
              <a:rPr lang="en-US" sz="1600" dirty="0" err="1">
                <a:latin typeface="Aptos" panose="02110004020202020204"/>
              </a:rPr>
              <a:t>min_samples_leaf</a:t>
            </a:r>
            <a:r>
              <a:rPr lang="en-US" sz="1600" dirty="0">
                <a:latin typeface="Aptos" panose="02110004020202020204"/>
              </a:rPr>
              <a:t> are set to default. However, this takes too long computationally. There is tradeoff between the time and model accuracy.</a:t>
            </a:r>
            <a:endParaRPr kumimoji="0" lang="en-US" sz="16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3090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60897D-C8BA-80B6-2A7D-711083DC1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4DF076C3-60A4-14CA-EC5F-26C581A91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CAE9293-FA51-0EDB-FAE4-3532813305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3664" y="304802"/>
            <a:ext cx="8323012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F196E2-F6B2-3DAB-FBB1-47E75D3ABB51}"/>
              </a:ext>
            </a:extLst>
          </p:cNvPr>
          <p:cNvSpPr txBox="1"/>
          <p:nvPr/>
        </p:nvSpPr>
        <p:spPr>
          <a:xfrm>
            <a:off x="676267" y="405575"/>
            <a:ext cx="797612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5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Grid Search &amp; Hyperparameters Analysis: </a:t>
            </a:r>
            <a:r>
              <a:rPr kumimoji="0" lang="en-US" sz="35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AdaBoost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FAC2BA-9653-1672-B7FA-476580C0A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088" y="764424"/>
            <a:ext cx="96012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B425E36-260D-CAD8-EEE8-AF949F8552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216842" y="1069550"/>
            <a:ext cx="1021458" cy="13716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2FBF979-F5BE-0ED8-4B62-D6FCED6026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251532"/>
              </p:ext>
            </p:extLst>
          </p:nvPr>
        </p:nvGraphicFramePr>
        <p:xfrm>
          <a:off x="371088" y="2390722"/>
          <a:ext cx="8373693" cy="152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0999">
                  <a:extLst>
                    <a:ext uri="{9D8B030D-6E8A-4147-A177-3AD203B41FA5}">
                      <a16:colId xmlns:a16="http://schemas.microsoft.com/office/drawing/2014/main" val="2053559528"/>
                    </a:ext>
                  </a:extLst>
                </a:gridCol>
                <a:gridCol w="3137669">
                  <a:extLst>
                    <a:ext uri="{9D8B030D-6E8A-4147-A177-3AD203B41FA5}">
                      <a16:colId xmlns:a16="http://schemas.microsoft.com/office/drawing/2014/main" val="136695489"/>
                    </a:ext>
                  </a:extLst>
                </a:gridCol>
                <a:gridCol w="3175025">
                  <a:extLst>
                    <a:ext uri="{9D8B030D-6E8A-4147-A177-3AD203B41FA5}">
                      <a16:colId xmlns:a16="http://schemas.microsoft.com/office/drawing/2014/main" val="37228049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/>
                        <a:t>Hyperparamters</a:t>
                      </a:r>
                      <a:r>
                        <a:rPr lang="en-US" sz="2000" dirty="0"/>
                        <a:t> Baseline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Hyperparameters Attempted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8645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AdaBoost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n_estimators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=1, </a:t>
                      </a: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max_depth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=2, </a:t>
                      </a: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learning_rate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n_estimators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={1,100,200}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max_depth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={2,4,10}</a:t>
                      </a:r>
                    </a:p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learning_rate</a:t>
                      </a:r>
                      <a:r>
                        <a:rPr lang="en-US" sz="1600" dirty="0">
                          <a:latin typeface="Cascadia Code" panose="020B0609020000020004" pitchFamily="49" charset="0"/>
                          <a:ea typeface="Cascadia Code" panose="020B0609020000020004" pitchFamily="49" charset="0"/>
                          <a:cs typeface="Cascadia Code" panose="020B0609020000020004" pitchFamily="49" charset="0"/>
                        </a:rPr>
                        <a:t> = {0.5,1,2}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966596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239ED2-086F-0E44-DA21-CB66F313D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 descr="Red mushrooms in forest">
            <a:extLst>
              <a:ext uri="{FF2B5EF4-FFF2-40B4-BE49-F238E27FC236}">
                <a16:creationId xmlns:a16="http://schemas.microsoft.com/office/drawing/2014/main" id="{238C23F9-D187-5CEE-F396-E5CCE36D67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89999" l="40667" r="81981">
                        <a14:foregroundMark x1="62451" y1="60659" x2="64063" y2="81685"/>
                        <a14:foregroundMark x1="66699" y1="82051" x2="68750" y2="66667"/>
                        <a14:backgroundMark x1="55420" y1="86081" x2="57813" y2="77143"/>
                        <a14:backgroundMark x1="57813" y1="77143" x2="58691" y2="65348"/>
                        <a14:backgroundMark x1="58691" y1="65348" x2="45801" y2="65055"/>
                        <a14:backgroundMark x1="45801" y1="65055" x2="41650" y2="67399"/>
                        <a14:backgroundMark x1="68555" y1="88352" x2="74756" y2="75458"/>
                        <a14:backgroundMark x1="74756" y1="75458" x2="72754" y2="67766"/>
                        <a14:backgroundMark x1="66064" y1="68425" x2="65869" y2="65348"/>
                        <a14:backgroundMark x1="65527" y1="73480" x2="67041" y2="63883"/>
                        <a14:backgroundMark x1="65869" y1="66374" x2="65039" y2="64396"/>
                        <a14:backgroundMark x1="65527" y1="75238" x2="65527" y2="73480"/>
                        <a14:backgroundMark x1="65527" y1="75971" x2="65527" y2="75971"/>
                        <a14:backgroundMark x1="65527" y1="76777" x2="65527" y2="76777"/>
                      </a14:backgroundRemoval>
                    </a14:imgEffect>
                  </a14:imgLayer>
                </a14:imgProps>
              </a:ext>
            </a:extLst>
          </a:blip>
          <a:srcRect l="50271" t="34421" r="21116" b="10453"/>
          <a:stretch>
            <a:fillRect/>
          </a:stretch>
        </p:blipFill>
        <p:spPr>
          <a:xfrm>
            <a:off x="8187599" y="5618452"/>
            <a:ext cx="946150" cy="121673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B546D52-39AF-4B52-FA5A-D971FCD6B20C}"/>
              </a:ext>
            </a:extLst>
          </p:cNvPr>
          <p:cNvSpPr txBox="1"/>
          <p:nvPr/>
        </p:nvSpPr>
        <p:spPr>
          <a:xfrm>
            <a:off x="1308700" y="4268673"/>
            <a:ext cx="649846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Goal: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try different number of estimators for ensemble learning, different tree depths, and the weight (learning rate) applied to each classifier</a:t>
            </a:r>
          </a:p>
        </p:txBody>
      </p:sp>
    </p:spTree>
    <p:extLst>
      <p:ext uri="{BB962C8B-B14F-4D97-AF65-F5344CB8AC3E}">
        <p14:creationId xmlns:p14="http://schemas.microsoft.com/office/powerpoint/2010/main" val="2805028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476</TotalTime>
  <Words>787</Words>
  <Application>Microsoft Office PowerPoint</Application>
  <PresentationFormat>On-screen Show (4:3)</PresentationFormat>
  <Paragraphs>127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Cascadia Code</vt:lpstr>
      <vt:lpstr>Courier New</vt:lpstr>
      <vt:lpstr>Wingdings</vt:lpstr>
      <vt:lpstr>Office Theme</vt:lpstr>
      <vt:lpstr>PowerPoint Presentation</vt:lpstr>
      <vt:lpstr>Checkpoint 2: Overview</vt:lpstr>
      <vt:lpstr>Predictive Methods</vt:lpstr>
      <vt:lpstr>PowerPoint Presentation</vt:lpstr>
      <vt:lpstr>Baseline Model Discussion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Work</vt:lpstr>
      <vt:lpstr>Conclusion</vt:lpstr>
      <vt:lpstr>Links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Luna Sbahtu</dc:creator>
  <cp:keywords/>
  <dc:description>generated using python-pptx</dc:description>
  <cp:lastModifiedBy>Molly Shircliff</cp:lastModifiedBy>
  <cp:revision>2</cp:revision>
  <dcterms:created xsi:type="dcterms:W3CDTF">2013-01-27T09:14:16Z</dcterms:created>
  <dcterms:modified xsi:type="dcterms:W3CDTF">2025-11-01T23:18:22Z</dcterms:modified>
  <cp:category/>
</cp:coreProperties>
</file>

<file path=docProps/thumbnail.jpeg>
</file>